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11"/>
  </p:notesMasterIdLst>
  <p:handoutMasterIdLst>
    <p:handoutMasterId r:id="rId12"/>
  </p:handoutMasterIdLst>
  <p:sldIdLst>
    <p:sldId id="277" r:id="rId3"/>
    <p:sldId id="286" r:id="rId4"/>
    <p:sldId id="260" r:id="rId5"/>
    <p:sldId id="264" r:id="rId6"/>
    <p:sldId id="282" r:id="rId7"/>
    <p:sldId id="283" r:id="rId8"/>
    <p:sldId id="284" r:id="rId9"/>
    <p:sldId id="285" r:id="rId1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A5"/>
    <a:srgbClr val="C7F1DC"/>
    <a:srgbClr val="4472C4"/>
    <a:srgbClr val="1B4387"/>
    <a:srgbClr val="333333"/>
    <a:srgbClr val="007D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64" autoAdjust="0"/>
    <p:restoredTop sz="85501" autoAdjust="0"/>
  </p:normalViewPr>
  <p:slideViewPr>
    <p:cSldViewPr snapToGrid="0">
      <p:cViewPr varScale="1">
        <p:scale>
          <a:sx n="60" d="100"/>
          <a:sy n="60" d="100"/>
        </p:scale>
        <p:origin x="36" y="1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81"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1048782"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9BBAB77-0F08-4D0A-B2A2-9BAE1E2525E0}" type="datetimeFigureOut">
              <a:rPr lang="cs-CZ" smtClean="0"/>
              <a:t>23.06.2025</a:t>
            </a:fld>
            <a:endParaRPr lang="cs-CZ"/>
          </a:p>
        </p:txBody>
      </p:sp>
      <p:sp>
        <p:nvSpPr>
          <p:cNvPr id="1048783"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1048784"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FD8F15-2BEF-42A8-82EB-EC2BE8A6ED82}" type="slidenum">
              <a:rPr lang="cs-CZ" smtClean="0"/>
              <a:t>‹#›</a:t>
            </a:fld>
            <a:endParaRPr lang="cs-CZ"/>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75"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1048776"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06BC50-8746-46C3-A1F1-22983FD5E6D2}" type="datetimeFigureOut">
              <a:rPr lang="cs-CZ" smtClean="0"/>
              <a:t>23.06.2025</a:t>
            </a:fld>
            <a:endParaRPr lang="cs-CZ"/>
          </a:p>
        </p:txBody>
      </p:sp>
      <p:sp>
        <p:nvSpPr>
          <p:cNvPr id="1048777"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1048778"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1048779"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1048780"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0E4503-D828-4240-A85B-7DD540953837}" type="slidenum">
              <a:rPr lang="cs-CZ" smtClean="0"/>
              <a:t>‹#›</a:t>
            </a:fld>
            <a:endParaRPr lang="cs-CZ"/>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6" name="Zástupný symbol pro poznámky 1048645"/>
          <p:cNvSpPr>
            <a:spLocks noGrp="1"/>
          </p:cNvSpPr>
          <p:nvPr>
            <p:ph type="body"/>
          </p:nvPr>
        </p:nvSpPr>
        <p:spPr/>
        <p:txBody>
          <a:bodyPr/>
          <a:lstStyle/>
          <a:p>
            <a:r>
              <a:rPr lang="cs-CZ" b="0" i="0" dirty="0" err="1">
                <a:solidFill>
                  <a:srgbClr val="3C3C3C"/>
                </a:solidFill>
                <a:effectLst/>
                <a:latin typeface="Myriad Pro"/>
              </a:rPr>
              <a:t>Thank</a:t>
            </a:r>
            <a:r>
              <a:rPr lang="cs-CZ" b="0" i="0" dirty="0">
                <a:solidFill>
                  <a:srgbClr val="3C3C3C"/>
                </a:solidFill>
                <a:effectLst/>
                <a:latin typeface="Myriad Pro"/>
              </a:rPr>
              <a:t> </a:t>
            </a:r>
            <a:r>
              <a:rPr lang="cs-CZ" b="0" i="0" dirty="0" err="1">
                <a:solidFill>
                  <a:srgbClr val="3C3C3C"/>
                </a:solidFill>
                <a:effectLst/>
                <a:latin typeface="Myriad Pro"/>
              </a:rPr>
              <a:t>you</a:t>
            </a:r>
            <a:r>
              <a:rPr lang="cs-CZ" b="0" i="0" dirty="0">
                <a:solidFill>
                  <a:srgbClr val="3C3C3C"/>
                </a:solidFill>
                <a:effectLst/>
                <a:latin typeface="Myriad Pro"/>
              </a:rPr>
              <a:t>. </a:t>
            </a:r>
            <a:r>
              <a:rPr lang="cs-CZ" b="0" i="0" dirty="0" err="1">
                <a:solidFill>
                  <a:srgbClr val="3C3C3C"/>
                </a:solidFill>
                <a:effectLst/>
                <a:latin typeface="Myriad Pro"/>
              </a:rPr>
              <a:t>I'd</a:t>
            </a:r>
            <a:r>
              <a:rPr lang="cs-CZ" b="0" i="0" dirty="0">
                <a:solidFill>
                  <a:srgbClr val="3C3C3C"/>
                </a:solidFill>
                <a:effectLst/>
                <a:latin typeface="Myriad Pro"/>
              </a:rPr>
              <a:t> </a:t>
            </a:r>
            <a:r>
              <a:rPr lang="cs-CZ" b="0" i="0" dirty="0" err="1">
                <a:solidFill>
                  <a:srgbClr val="3C3C3C"/>
                </a:solidFill>
                <a:effectLst/>
                <a:latin typeface="Myriad Pro"/>
              </a:rPr>
              <a:t>like</a:t>
            </a:r>
            <a:r>
              <a:rPr lang="cs-CZ" b="0" i="0" dirty="0">
                <a:solidFill>
                  <a:srgbClr val="3C3C3C"/>
                </a:solidFill>
                <a:effectLst/>
                <a:latin typeface="Myriad Pro"/>
              </a:rPr>
              <a:t> t</a:t>
            </a:r>
            <a:r>
              <a:rPr lang="cs-CZ" altLang="zh-CN" b="0" dirty="0"/>
              <a:t>o </a:t>
            </a:r>
            <a:r>
              <a:rPr lang="cs-CZ" altLang="zh-CN" b="0" dirty="0" err="1"/>
              <a:t>begin</a:t>
            </a:r>
            <a:r>
              <a:rPr lang="cs-CZ" altLang="zh-CN" b="0" dirty="0"/>
              <a:t> </a:t>
            </a:r>
            <a:r>
              <a:rPr lang="cs-CZ" altLang="zh-CN" dirty="0" err="1"/>
              <a:t>with</a:t>
            </a:r>
            <a:r>
              <a:rPr lang="cs-CZ" altLang="zh-CN" dirty="0"/>
              <a:t> </a:t>
            </a:r>
            <a:r>
              <a:rPr lang="cs-CZ" altLang="zh-CN" dirty="0" err="1"/>
              <a:t>timeline</a:t>
            </a:r>
            <a:r>
              <a:rPr lang="cs-CZ" altLang="zh-CN" dirty="0"/>
              <a:t> </a:t>
            </a:r>
            <a:r>
              <a:rPr lang="cs-CZ" altLang="zh-CN" dirty="0" err="1"/>
              <a:t>of</a:t>
            </a:r>
            <a:r>
              <a:rPr lang="cs-CZ" altLang="zh-CN" dirty="0"/>
              <a:t> </a:t>
            </a:r>
            <a:r>
              <a:rPr lang="cs-CZ" altLang="zh-CN" dirty="0" err="1"/>
              <a:t>project</a:t>
            </a:r>
            <a:r>
              <a:rPr lang="cs-CZ" altLang="zh-CN" dirty="0"/>
              <a:t> Ark </a:t>
            </a:r>
            <a:r>
              <a:rPr lang="cs-CZ" altLang="zh-CN" dirty="0" err="1"/>
              <a:t>one</a:t>
            </a:r>
            <a:r>
              <a:rPr lang="cs-CZ" altLang="zh-CN" dirty="0"/>
              <a:t>. </a:t>
            </a:r>
            <a:r>
              <a:rPr lang="zh-CN" altLang="en-US" dirty="0"/>
              <a:t>The idea of creating a mobile workplace has been developing for many years, as the timeline in the picture suggests. You can see the key moments in the implementation here. After the project began, it was necessary to complete the implementation part of the design and it was possible to implement the construction of the workplace.</a:t>
            </a:r>
            <a:r>
              <a:rPr lang="cs-CZ" altLang="zh-CN" dirty="0"/>
              <a:t> </a:t>
            </a:r>
            <a:r>
              <a:rPr lang="en-US" altLang="zh-CN" dirty="0"/>
              <a:t>A memorandum of cooperation was signed. Workplace construction inspections were underway. At the same time, small equipment was purchased and training was carried out.</a:t>
            </a:r>
            <a:r>
              <a:rPr lang="cs-CZ" altLang="zh-CN" dirty="0"/>
              <a:t> </a:t>
            </a:r>
            <a:r>
              <a:rPr lang="en-US" altLang="zh-CN" dirty="0"/>
              <a:t>Finally, the container was completed and transported to Ukraine.</a:t>
            </a:r>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9" name="Zástupný symbol pro poznámky 1048668"/>
          <p:cNvSpPr>
            <a:spLocks noGrp="1"/>
          </p:cNvSpPr>
          <p:nvPr>
            <p:ph type="body"/>
          </p:nvPr>
        </p:nvSpPr>
        <p:spPr/>
        <p:txBody>
          <a:bodyPr/>
          <a:lstStyle/>
          <a:p>
            <a:r>
              <a:rPr lang="zh-CN" altLang="en-US" dirty="0"/>
              <a:t>Equipment for documentation, repair and cleaning, protective aids and transport equipment have been purchased separately. They </a:t>
            </a:r>
            <a:r>
              <a:rPr lang="cs-CZ" altLang="zh-CN" dirty="0" err="1"/>
              <a:t>were</a:t>
            </a:r>
            <a:r>
              <a:rPr lang="zh-CN" altLang="en-US" dirty="0"/>
              <a:t> stored in </a:t>
            </a:r>
            <a:r>
              <a:rPr lang="cs-CZ" altLang="zh-CN" dirty="0" err="1"/>
              <a:t>grey</a:t>
            </a:r>
            <a:r>
              <a:rPr lang="cs-CZ" altLang="zh-CN" dirty="0"/>
              <a:t> </a:t>
            </a:r>
            <a:r>
              <a:rPr lang="cs-CZ" altLang="zh-CN" dirty="0" err="1"/>
              <a:t>boxes</a:t>
            </a:r>
            <a:r>
              <a:rPr lang="zh-CN" altLang="en-US" dirty="0"/>
              <a:t> for easy transport into the building. It is planned that the libraries will carry out some activities outside the mobile unit.</a:t>
            </a:r>
          </a:p>
        </p:txBody>
      </p:sp>
    </p:spTree>
    <p:extLst>
      <p:ext uri="{BB962C8B-B14F-4D97-AF65-F5344CB8AC3E}">
        <p14:creationId xmlns:p14="http://schemas.microsoft.com/office/powerpoint/2010/main" val="2586804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9" name="Zástupný symbol pro poznámky 1048668"/>
          <p:cNvSpPr>
            <a:spLocks noGrp="1"/>
          </p:cNvSpPr>
          <p:nvPr>
            <p:ph type="body"/>
          </p:nvPr>
        </p:nvSpPr>
        <p:spPr/>
        <p:txBody>
          <a:bodyPr/>
          <a:lstStyle/>
          <a:p>
            <a:r>
              <a:rPr lang="zh-CN" altLang="en-US" dirty="0"/>
              <a:t>Equipment for documentation, repair and cleaning, protective aids and transport equipment have been purchased separately. They </a:t>
            </a:r>
            <a:r>
              <a:rPr lang="cs-CZ" altLang="zh-CN" dirty="0" err="1"/>
              <a:t>were</a:t>
            </a:r>
            <a:r>
              <a:rPr lang="zh-CN" altLang="en-US" dirty="0"/>
              <a:t> stored in </a:t>
            </a:r>
            <a:r>
              <a:rPr lang="cs-CZ" altLang="zh-CN" dirty="0" err="1"/>
              <a:t>grey</a:t>
            </a:r>
            <a:r>
              <a:rPr lang="cs-CZ" altLang="zh-CN" dirty="0"/>
              <a:t> </a:t>
            </a:r>
            <a:r>
              <a:rPr lang="cs-CZ" altLang="zh-CN" dirty="0" err="1"/>
              <a:t>boxes</a:t>
            </a:r>
            <a:r>
              <a:rPr lang="zh-CN" altLang="en-US" dirty="0"/>
              <a:t> for easy transport into the building. It is planned that the libraries will carry out some activities outside the mobile unit.</a:t>
            </a:r>
          </a:p>
        </p:txBody>
      </p:sp>
    </p:spTree>
    <p:extLst>
      <p:ext uri="{BB962C8B-B14F-4D97-AF65-F5344CB8AC3E}">
        <p14:creationId xmlns:p14="http://schemas.microsoft.com/office/powerpoint/2010/main" val="1222038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9" name="Zástupný symbol pro poznámky 1048668"/>
          <p:cNvSpPr>
            <a:spLocks noGrp="1"/>
          </p:cNvSpPr>
          <p:nvPr>
            <p:ph type="body"/>
          </p:nvPr>
        </p:nvSpPr>
        <p:spPr/>
        <p:txBody>
          <a:bodyPr/>
          <a:lstStyle/>
          <a:p>
            <a:r>
              <a:rPr lang="zh-CN" altLang="en-US" dirty="0"/>
              <a:t>Equipment for documentation, repair and cleaning, protective aids and transport equipment have been purchased separately. They </a:t>
            </a:r>
            <a:r>
              <a:rPr lang="cs-CZ" altLang="zh-CN" dirty="0" err="1"/>
              <a:t>were</a:t>
            </a:r>
            <a:r>
              <a:rPr lang="zh-CN" altLang="en-US" dirty="0"/>
              <a:t> stored in </a:t>
            </a:r>
            <a:r>
              <a:rPr lang="cs-CZ" altLang="zh-CN" dirty="0" err="1"/>
              <a:t>grey</a:t>
            </a:r>
            <a:r>
              <a:rPr lang="cs-CZ" altLang="zh-CN" dirty="0"/>
              <a:t> </a:t>
            </a:r>
            <a:r>
              <a:rPr lang="cs-CZ" altLang="zh-CN" dirty="0" err="1"/>
              <a:t>boxes</a:t>
            </a:r>
            <a:r>
              <a:rPr lang="zh-CN" altLang="en-US" dirty="0"/>
              <a:t> for easy transport into the building. It is planned that the libraries will carry out some activities outside the mobile unit.</a:t>
            </a:r>
          </a:p>
        </p:txBody>
      </p:sp>
    </p:spTree>
    <p:extLst>
      <p:ext uri="{BB962C8B-B14F-4D97-AF65-F5344CB8AC3E}">
        <p14:creationId xmlns:p14="http://schemas.microsoft.com/office/powerpoint/2010/main" val="590251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tránka (var. 1)">
    <p:spTree>
      <p:nvGrpSpPr>
        <p:cNvPr id="1" name=""/>
        <p:cNvGrpSpPr/>
        <p:nvPr/>
      </p:nvGrpSpPr>
      <p:grpSpPr>
        <a:xfrm>
          <a:off x="0" y="0"/>
          <a:ext cx="0" cy="0"/>
          <a:chOff x="0" y="0"/>
          <a:chExt cx="0" cy="0"/>
        </a:xfrm>
      </p:grpSpPr>
      <p:sp>
        <p:nvSpPr>
          <p:cNvPr id="1048734" name="Zástupný text 3"/>
          <p:cNvSpPr>
            <a:spLocks noGrp="1"/>
          </p:cNvSpPr>
          <p:nvPr>
            <p:ph type="body" sz="quarter" idx="14" hasCustomPrompt="1"/>
          </p:nvPr>
        </p:nvSpPr>
        <p:spPr>
          <a:xfrm>
            <a:off x="1018872" y="2533113"/>
            <a:ext cx="10107613" cy="1306513"/>
          </a:xfrm>
          <a:prstGeom prst="rect">
            <a:avLst/>
          </a:prstGeom>
        </p:spPr>
        <p:txBody>
          <a:bodyPr/>
          <a:lstStyle>
            <a:lvl1pPr marL="0" indent="0" algn="ctr">
              <a:lnSpc>
                <a:spcPct val="100000"/>
              </a:lnSpc>
              <a:buNone/>
              <a:defRPr sz="3600" b="1">
                <a:solidFill>
                  <a:srgbClr val="0083A5"/>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stStyle>
          <a:p>
            <a:pPr lvl="0"/>
            <a:r>
              <a:rPr lang="cs-CZ" dirty="0"/>
              <a:t>Přidat název prezentace</a:t>
            </a:r>
            <a:br>
              <a:rPr lang="cs-CZ" dirty="0"/>
            </a:br>
            <a:r>
              <a:rPr lang="cs-CZ" dirty="0"/>
              <a:t>(1–2 řádky)</a:t>
            </a:r>
          </a:p>
        </p:txBody>
      </p:sp>
      <p:sp>
        <p:nvSpPr>
          <p:cNvPr id="1048735" name="Zástupný text 5"/>
          <p:cNvSpPr>
            <a:spLocks noGrp="1"/>
          </p:cNvSpPr>
          <p:nvPr>
            <p:ph type="body" sz="quarter" idx="15" hasCustomPrompt="1"/>
          </p:nvPr>
        </p:nvSpPr>
        <p:spPr>
          <a:xfrm>
            <a:off x="1018871" y="4184912"/>
            <a:ext cx="10107613" cy="1555750"/>
          </a:xfrm>
          <a:prstGeom prst="rect">
            <a:avLst/>
          </a:prstGeom>
        </p:spPr>
        <p:txBody>
          <a:bodyPr/>
          <a:lstStyle>
            <a:lvl1pPr marL="0" indent="0" algn="ctr">
              <a:lnSpc>
                <a:spcPct val="100000"/>
              </a:lnSpc>
              <a:buNone/>
              <a:defRPr sz="3200">
                <a:solidFill>
                  <a:srgbClr val="333333"/>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stStyle>
          <a:p>
            <a:pPr lvl="0"/>
            <a:r>
              <a:rPr lang="cs-CZ" dirty="0"/>
              <a:t>Přidat podnadpis</a:t>
            </a:r>
          </a:p>
        </p:txBody>
      </p:sp>
      <p:sp>
        <p:nvSpPr>
          <p:cNvPr id="1048736"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dirty="0"/>
              <a:t>Autor prezentace, Název oddělení, Datum prezentace (zde zápatí zarovnat na střed a vymazat číslo strany)</a:t>
            </a:r>
            <a:endParaRPr lang="cs-CZ" dirty="0"/>
          </a:p>
        </p:txBody>
      </p:sp>
      <p:sp>
        <p:nvSpPr>
          <p:cNvPr id="1048737"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ránka s grafem">
    <p:spTree>
      <p:nvGrpSpPr>
        <p:cNvPr id="1" name=""/>
        <p:cNvGrpSpPr/>
        <p:nvPr/>
      </p:nvGrpSpPr>
      <p:grpSpPr>
        <a:xfrm>
          <a:off x="0" y="0"/>
          <a:ext cx="0" cy="0"/>
          <a:chOff x="0" y="0"/>
          <a:chExt cx="0" cy="0"/>
        </a:xfrm>
      </p:grpSpPr>
      <p:sp>
        <p:nvSpPr>
          <p:cNvPr id="1048760"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dirty="0"/>
              <a:t>Autor prezentace, Název oddělení, Datum prezentace</a:t>
            </a:r>
            <a:endParaRPr lang="cs-CZ" dirty="0"/>
          </a:p>
        </p:txBody>
      </p:sp>
      <p:sp>
        <p:nvSpPr>
          <p:cNvPr id="1048761"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
        <p:nvSpPr>
          <p:cNvPr id="1048762" name="Zástupný text 6"/>
          <p:cNvSpPr>
            <a:spLocks noGrp="1"/>
          </p:cNvSpPr>
          <p:nvPr>
            <p:ph type="body" sz="quarter" idx="16" hasCustomPrompt="1"/>
          </p:nvPr>
        </p:nvSpPr>
        <p:spPr>
          <a:xfrm>
            <a:off x="8296656" y="1630636"/>
            <a:ext cx="2980944" cy="4459268"/>
          </a:xfrm>
          <a:prstGeom prst="rect">
            <a:avLst/>
          </a:prstGeom>
        </p:spPr>
        <p:txBody>
          <a:bodyPr anchor="b"/>
          <a:lstStyle>
            <a:lvl1pPr marL="0" indent="0" algn="l" defTabSz="914400" rtl="0" eaLnBrk="1" latinLnBrk="0" hangingPunct="1">
              <a:buNone/>
              <a:defRPr lang="cs-CZ" sz="1100" kern="1200" dirty="0">
                <a:solidFill>
                  <a:srgbClr val="0083A5"/>
                </a:solidFill>
                <a:latin typeface="Arial" panose="020B0604020202020204" pitchFamily="34" charset="0"/>
                <a:ea typeface="+mn-ea"/>
                <a:cs typeface="Arial" panose="020B0604020202020204" pitchFamily="34" charset="0"/>
              </a:defRPr>
            </a:lvl1pPr>
          </a:lstStyle>
          <a:p>
            <a:pPr lvl="0"/>
            <a:r>
              <a:rPr lang="cs-CZ" dirty="0"/>
              <a:t>Zde vložte popis grafu</a:t>
            </a:r>
          </a:p>
        </p:txBody>
      </p:sp>
      <p:sp>
        <p:nvSpPr>
          <p:cNvPr id="1048763" name="Zástupný objekt grafu 5"/>
          <p:cNvSpPr>
            <a:spLocks noGrp="1"/>
          </p:cNvSpPr>
          <p:nvPr>
            <p:ph type="chart" sz="quarter" idx="17" hasCustomPrompt="1"/>
          </p:nvPr>
        </p:nvSpPr>
        <p:spPr>
          <a:xfrm>
            <a:off x="1019175" y="1630363"/>
            <a:ext cx="7226300" cy="4373562"/>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r>
              <a:rPr lang="cs-CZ" dirty="0"/>
              <a:t>Zde vložte graf</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1048741"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dirty="0"/>
              <a:t>Autor prezentace, Název oddělení, Datum prezentace</a:t>
            </a:r>
            <a:endParaRPr lang="cs-CZ" dirty="0"/>
          </a:p>
        </p:txBody>
      </p:sp>
      <p:sp>
        <p:nvSpPr>
          <p:cNvPr id="1048742"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ontakty">
    <p:spTree>
      <p:nvGrpSpPr>
        <p:cNvPr id="1" name=""/>
        <p:cNvGrpSpPr/>
        <p:nvPr/>
      </p:nvGrpSpPr>
      <p:grpSpPr>
        <a:xfrm>
          <a:off x="0" y="0"/>
          <a:ext cx="0" cy="0"/>
          <a:chOff x="0" y="0"/>
          <a:chExt cx="0" cy="0"/>
        </a:xfrm>
      </p:grpSpPr>
      <p:sp>
        <p:nvSpPr>
          <p:cNvPr id="1048755"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dirty="0"/>
              <a:t>Autor prezentace, Název oddělení, Datum prezentace</a:t>
            </a:r>
            <a:endParaRPr lang="cs-CZ" dirty="0"/>
          </a:p>
        </p:txBody>
      </p:sp>
      <p:sp>
        <p:nvSpPr>
          <p:cNvPr id="1048756"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
        <p:nvSpPr>
          <p:cNvPr id="1048757" name="Zástupný text 9"/>
          <p:cNvSpPr>
            <a:spLocks noGrp="1"/>
          </p:cNvSpPr>
          <p:nvPr>
            <p:ph type="body" sz="quarter" idx="14" hasCustomPrompt="1"/>
          </p:nvPr>
        </p:nvSpPr>
        <p:spPr>
          <a:xfrm>
            <a:off x="866776" y="2980017"/>
            <a:ext cx="10487024" cy="533400"/>
          </a:xfrm>
          <a:prstGeom prst="rect">
            <a:avLst/>
          </a:prstGeom>
        </p:spPr>
        <p:txBody>
          <a:bodyPr/>
          <a:lstStyle>
            <a:lvl1pPr marL="0" indent="0">
              <a:buNone/>
              <a:defRPr kumimoji="0" lang="cs-CZ" sz="3400" b="1" i="0" u="none" strike="noStrike" kern="1200" cap="none" spc="0" normalizeH="0" baseline="0" dirty="0">
                <a:ln>
                  <a:noFill/>
                </a:ln>
                <a:solidFill>
                  <a:srgbClr val="0083A5"/>
                </a:solidFill>
                <a:effectLst/>
                <a:uLnTx/>
                <a:uFillTx/>
                <a:latin typeface="Arial" panose="020B0604020202020204" pitchFamily="34" charset="0"/>
                <a:ea typeface="+mj-ea"/>
                <a:cs typeface="Arial" panose="020B0604020202020204" pitchFamily="34" charset="0"/>
              </a:defRPr>
            </a:lvl1pPr>
          </a:lstStyle>
          <a:p>
            <a:pPr marL="228600" marR="0" lvl="0" indent="-228600" algn="l" defTabSz="1216015" rtl="0" eaLnBrk="1" fontAlgn="auto" latinLnBrk="0" hangingPunct="1">
              <a:lnSpc>
                <a:spcPct val="100000"/>
              </a:lnSpc>
              <a:spcBef>
                <a:spcPct val="0"/>
              </a:spcBef>
              <a:spcAft>
                <a:spcPts val="0"/>
              </a:spcAft>
              <a:buClrTx/>
              <a:buSzTx/>
            </a:pPr>
            <a:r>
              <a:rPr lang="cs-CZ" dirty="0"/>
              <a:t>Kontakty</a:t>
            </a:r>
          </a:p>
        </p:txBody>
      </p:sp>
      <p:sp>
        <p:nvSpPr>
          <p:cNvPr id="1048758" name="Zástupný text 4"/>
          <p:cNvSpPr>
            <a:spLocks noGrp="1"/>
          </p:cNvSpPr>
          <p:nvPr>
            <p:ph type="body" sz="quarter" idx="15" hasCustomPrompt="1"/>
          </p:nvPr>
        </p:nvSpPr>
        <p:spPr>
          <a:xfrm>
            <a:off x="914400" y="3833813"/>
            <a:ext cx="4991100" cy="2246948"/>
          </a:xfrm>
          <a:prstGeom prst="rect">
            <a:avLst/>
          </a:prstGeom>
        </p:spPr>
        <p:txBody>
          <a:bodyPr/>
          <a:lstStyle>
            <a:lvl1pPr marL="0" indent="0">
              <a:lnSpc>
                <a:spcPts val="3000"/>
              </a:lnSpc>
              <a:spcBef>
                <a:spcPts val="0"/>
              </a:spcBef>
              <a:buNone/>
              <a:defRPr sz="2400">
                <a:solidFill>
                  <a:srgbClr val="333333"/>
                </a:solidFill>
                <a:latin typeface="Arial" panose="020B0604020202020204" pitchFamily="34" charset="0"/>
                <a:cs typeface="Arial" panose="020B0604020202020204" pitchFamily="34" charset="0"/>
              </a:defRPr>
            </a:lvl1pPr>
            <a:lvl2pPr marL="457200" indent="0">
              <a:buNone/>
              <a:defRPr sz="1800">
                <a:solidFill>
                  <a:srgbClr val="333333"/>
                </a:solidFill>
                <a:latin typeface="Arial" panose="020B0604020202020204" pitchFamily="34" charset="0"/>
                <a:cs typeface="Arial" panose="020B0604020202020204" pitchFamily="34" charset="0"/>
              </a:defRPr>
            </a:lvl2pPr>
            <a:lvl3pPr marL="914400" indent="0">
              <a:buNone/>
              <a:defRPr sz="1800">
                <a:solidFill>
                  <a:srgbClr val="333333"/>
                </a:solidFill>
                <a:latin typeface="Arial" panose="020B0604020202020204" pitchFamily="34" charset="0"/>
                <a:cs typeface="Arial" panose="020B0604020202020204" pitchFamily="34" charset="0"/>
              </a:defRPr>
            </a:lvl3pPr>
            <a:lvl4pPr marL="1371600" indent="0">
              <a:buNone/>
              <a:defRPr sz="1800">
                <a:solidFill>
                  <a:srgbClr val="333333"/>
                </a:solidFill>
                <a:latin typeface="Arial" panose="020B0604020202020204" pitchFamily="34" charset="0"/>
                <a:cs typeface="Arial" panose="020B0604020202020204" pitchFamily="34" charset="0"/>
              </a:defRPr>
            </a:lvl4pPr>
            <a:lvl5pPr marL="1828800" indent="0">
              <a:buNone/>
              <a:defRPr sz="1800">
                <a:solidFill>
                  <a:srgbClr val="333333"/>
                </a:solidFill>
                <a:latin typeface="Arial" panose="020B0604020202020204" pitchFamily="34" charset="0"/>
                <a:cs typeface="Arial" panose="020B0604020202020204" pitchFamily="34" charset="0"/>
              </a:defRPr>
            </a:lvl5pPr>
          </a:lstStyle>
          <a:p>
            <a:pPr lvl="0"/>
            <a:r>
              <a:rPr lang="cs-CZ" dirty="0"/>
              <a:t>Vložit kontakty</a:t>
            </a:r>
          </a:p>
        </p:txBody>
      </p:sp>
      <p:sp>
        <p:nvSpPr>
          <p:cNvPr id="1048759" name="Zástupný text 4"/>
          <p:cNvSpPr>
            <a:spLocks noGrp="1"/>
          </p:cNvSpPr>
          <p:nvPr>
            <p:ph type="body" sz="quarter" idx="16" hasCustomPrompt="1"/>
          </p:nvPr>
        </p:nvSpPr>
        <p:spPr>
          <a:xfrm>
            <a:off x="6362700" y="3833813"/>
            <a:ext cx="4991100" cy="2246948"/>
          </a:xfrm>
          <a:prstGeom prst="rect">
            <a:avLst/>
          </a:prstGeom>
        </p:spPr>
        <p:txBody>
          <a:bodyPr/>
          <a:lstStyle>
            <a:lvl1pPr marL="0" indent="0">
              <a:lnSpc>
                <a:spcPts val="3000"/>
              </a:lnSpc>
              <a:spcBef>
                <a:spcPts val="0"/>
              </a:spcBef>
              <a:buNone/>
              <a:defRPr sz="2400">
                <a:solidFill>
                  <a:srgbClr val="333333"/>
                </a:solidFill>
                <a:latin typeface="Arial" panose="020B0604020202020204" pitchFamily="34" charset="0"/>
                <a:cs typeface="Arial" panose="020B0604020202020204" pitchFamily="34" charset="0"/>
              </a:defRPr>
            </a:lvl1pPr>
            <a:lvl2pPr marL="457200" indent="0">
              <a:buNone/>
              <a:defRPr sz="1800">
                <a:solidFill>
                  <a:srgbClr val="333333"/>
                </a:solidFill>
                <a:latin typeface="Arial" panose="020B0604020202020204" pitchFamily="34" charset="0"/>
                <a:cs typeface="Arial" panose="020B0604020202020204" pitchFamily="34" charset="0"/>
              </a:defRPr>
            </a:lvl2pPr>
            <a:lvl3pPr marL="914400" indent="0">
              <a:buNone/>
              <a:defRPr sz="1800">
                <a:solidFill>
                  <a:srgbClr val="333333"/>
                </a:solidFill>
                <a:latin typeface="Arial" panose="020B0604020202020204" pitchFamily="34" charset="0"/>
                <a:cs typeface="Arial" panose="020B0604020202020204" pitchFamily="34" charset="0"/>
              </a:defRPr>
            </a:lvl3pPr>
            <a:lvl4pPr marL="1371600" indent="0">
              <a:buNone/>
              <a:defRPr sz="1800">
                <a:solidFill>
                  <a:srgbClr val="333333"/>
                </a:solidFill>
                <a:latin typeface="Arial" panose="020B0604020202020204" pitchFamily="34" charset="0"/>
                <a:cs typeface="Arial" panose="020B0604020202020204" pitchFamily="34" charset="0"/>
              </a:defRPr>
            </a:lvl4pPr>
            <a:lvl5pPr marL="1828800" indent="0">
              <a:buNone/>
              <a:defRPr sz="1800">
                <a:solidFill>
                  <a:srgbClr val="333333"/>
                </a:solidFill>
                <a:latin typeface="Arial" panose="020B0604020202020204" pitchFamily="34" charset="0"/>
                <a:cs typeface="Arial" panose="020B0604020202020204" pitchFamily="34" charset="0"/>
              </a:defRPr>
            </a:lvl5pPr>
          </a:lstStyle>
          <a:p>
            <a:pPr lvl="0"/>
            <a:r>
              <a:rPr lang="cs-CZ" dirty="0"/>
              <a:t>Vložit kontakty</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ávěr (var. 1)">
    <p:spTree>
      <p:nvGrpSpPr>
        <p:cNvPr id="1" name=""/>
        <p:cNvGrpSpPr/>
        <p:nvPr/>
      </p:nvGrpSpPr>
      <p:grpSpPr>
        <a:xfrm>
          <a:off x="0" y="0"/>
          <a:ext cx="0" cy="0"/>
          <a:chOff x="0" y="0"/>
          <a:chExt cx="0" cy="0"/>
        </a:xfrm>
      </p:grpSpPr>
      <p:sp>
        <p:nvSpPr>
          <p:cNvPr id="1048738" name="Zástupný text 3"/>
          <p:cNvSpPr>
            <a:spLocks noGrp="1"/>
          </p:cNvSpPr>
          <p:nvPr>
            <p:ph type="body" sz="quarter" idx="14" hasCustomPrompt="1"/>
          </p:nvPr>
        </p:nvSpPr>
        <p:spPr>
          <a:xfrm>
            <a:off x="1018872" y="2533113"/>
            <a:ext cx="10107613" cy="1306513"/>
          </a:xfrm>
          <a:prstGeom prst="rect">
            <a:avLst/>
          </a:prstGeom>
        </p:spPr>
        <p:txBody>
          <a:bodyPr/>
          <a:lstStyle>
            <a:lvl1pPr marL="0" indent="0" algn="ctr">
              <a:lnSpc>
                <a:spcPct val="100000"/>
              </a:lnSpc>
              <a:buNone/>
              <a:defRPr sz="3600" b="1">
                <a:solidFill>
                  <a:srgbClr val="0083A5"/>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stStyle>
          <a:p>
            <a:pPr lvl="0"/>
            <a:r>
              <a:rPr lang="cs-CZ" dirty="0"/>
              <a:t>Rozloučení. </a:t>
            </a:r>
            <a:br>
              <a:rPr lang="cs-CZ" dirty="0"/>
            </a:br>
            <a:r>
              <a:rPr lang="cs-CZ" dirty="0"/>
              <a:t>Poděkování.</a:t>
            </a:r>
          </a:p>
        </p:txBody>
      </p:sp>
      <p:sp>
        <p:nvSpPr>
          <p:cNvPr id="1048739"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dirty="0"/>
              <a:t>Autor prezentace, Název oddělení, Datum prezentace (zde zápatí zarovnat na střed a vymazat číslo strany)</a:t>
            </a:r>
            <a:endParaRPr lang="cs-CZ" dirty="0"/>
          </a:p>
        </p:txBody>
      </p:sp>
      <p:sp>
        <p:nvSpPr>
          <p:cNvPr id="1048740"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ávěr (va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48768" name="Zástupný text 3"/>
          <p:cNvSpPr>
            <a:spLocks noGrp="1"/>
          </p:cNvSpPr>
          <p:nvPr>
            <p:ph type="body" sz="quarter" idx="14" hasCustomPrompt="1"/>
          </p:nvPr>
        </p:nvSpPr>
        <p:spPr>
          <a:xfrm>
            <a:off x="1018872" y="2533113"/>
            <a:ext cx="10107613" cy="1306513"/>
          </a:xfrm>
          <a:prstGeom prst="rect">
            <a:avLst/>
          </a:prstGeom>
        </p:spPr>
        <p:txBody>
          <a:bodyPr/>
          <a:lstStyle>
            <a:lvl1pPr marL="0" indent="0" algn="ctr">
              <a:lnSpc>
                <a:spcPct val="100000"/>
              </a:lnSpc>
              <a:buNone/>
              <a:defRPr sz="3600" b="1">
                <a:solidFill>
                  <a:schemeClr val="bg1"/>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stStyle>
          <a:p>
            <a:pPr lvl="0"/>
            <a:r>
              <a:rPr lang="cs-CZ" dirty="0"/>
              <a:t>Rozloučení.</a:t>
            </a:r>
            <a:br>
              <a:rPr lang="cs-CZ" dirty="0"/>
            </a:br>
            <a:r>
              <a:rPr lang="cs-CZ" dirty="0"/>
              <a:t>Poděkování.</a:t>
            </a:r>
          </a:p>
        </p:txBody>
      </p:sp>
      <p:sp>
        <p:nvSpPr>
          <p:cNvPr id="1048769"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chemeClr val="bg1"/>
                </a:solidFill>
                <a:latin typeface="Arial" panose="020B0604020202020204" pitchFamily="34" charset="0"/>
                <a:cs typeface="Arial" panose="020B0604020202020204" pitchFamily="34" charset="0"/>
              </a:defRPr>
            </a:lvl1pPr>
          </a:lstStyle>
          <a:p>
            <a:r>
              <a:rPr lang="pl-PL" dirty="0"/>
              <a:t>Autor prezentace, Název oddělení, Datum prezentace (zde zápatí zarovnat na střed a vymazat číslo strany)</a:t>
            </a:r>
            <a:endParaRPr lang="cs-CZ" dirty="0"/>
          </a:p>
        </p:txBody>
      </p:sp>
      <p:sp>
        <p:nvSpPr>
          <p:cNvPr id="1048770"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chemeClr val="bg1"/>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Úvodní stránka (var. 1)">
    <p:spTree>
      <p:nvGrpSpPr>
        <p:cNvPr id="1" name=""/>
        <p:cNvGrpSpPr/>
        <p:nvPr/>
      </p:nvGrpSpPr>
      <p:grpSpPr>
        <a:xfrm>
          <a:off x="0" y="0"/>
          <a:ext cx="0" cy="0"/>
          <a:chOff x="0" y="0"/>
          <a:chExt cx="0" cy="0"/>
        </a:xfrm>
      </p:grpSpPr>
      <p:sp>
        <p:nvSpPr>
          <p:cNvPr id="1048704" name="Zástupný text 3"/>
          <p:cNvSpPr>
            <a:spLocks noGrp="1"/>
          </p:cNvSpPr>
          <p:nvPr>
            <p:ph type="body" sz="quarter" idx="14" hasCustomPrompt="1"/>
          </p:nvPr>
        </p:nvSpPr>
        <p:spPr>
          <a:xfrm>
            <a:off x="1018872" y="2533113"/>
            <a:ext cx="10107613" cy="1306513"/>
          </a:xfrm>
          <a:prstGeom prst="rect">
            <a:avLst/>
          </a:prstGeom>
        </p:spPr>
        <p:txBody>
          <a:bodyPr/>
          <a:lstStyle>
            <a:lvl1pPr marL="0" indent="0" algn="ctr">
              <a:lnSpc>
                <a:spcPct val="100000"/>
              </a:lnSpc>
              <a:buNone/>
              <a:defRPr sz="3600" b="1">
                <a:solidFill>
                  <a:srgbClr val="0083A5"/>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stStyle>
          <a:p>
            <a:pPr lvl="0"/>
            <a:r>
              <a:rPr lang="cs-CZ" dirty="0"/>
              <a:t>Přidat název prezentace</a:t>
            </a:r>
            <a:br>
              <a:rPr lang="cs-CZ" dirty="0"/>
            </a:br>
            <a:r>
              <a:rPr lang="cs-CZ" dirty="0"/>
              <a:t>(1–2 řádky)</a:t>
            </a:r>
          </a:p>
        </p:txBody>
      </p:sp>
      <p:sp>
        <p:nvSpPr>
          <p:cNvPr id="1048705" name="Zástupný text 5"/>
          <p:cNvSpPr>
            <a:spLocks noGrp="1"/>
          </p:cNvSpPr>
          <p:nvPr>
            <p:ph type="body" sz="quarter" idx="15" hasCustomPrompt="1"/>
          </p:nvPr>
        </p:nvSpPr>
        <p:spPr>
          <a:xfrm>
            <a:off x="1018871" y="4184912"/>
            <a:ext cx="10107613" cy="1555750"/>
          </a:xfrm>
          <a:prstGeom prst="rect">
            <a:avLst/>
          </a:prstGeom>
        </p:spPr>
        <p:txBody>
          <a:bodyPr/>
          <a:lstStyle>
            <a:lvl1pPr marL="0" indent="0" algn="ctr">
              <a:lnSpc>
                <a:spcPct val="100000"/>
              </a:lnSpc>
              <a:buNone/>
              <a:defRPr sz="3200">
                <a:solidFill>
                  <a:srgbClr val="333333"/>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stStyle>
          <a:p>
            <a:pPr lvl="0"/>
            <a:r>
              <a:rPr lang="cs-CZ" dirty="0"/>
              <a:t>Přidat podnadpis</a:t>
            </a:r>
          </a:p>
        </p:txBody>
      </p:sp>
      <p:sp>
        <p:nvSpPr>
          <p:cNvPr id="1048706"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a:t>Mgr. Tomáš Foltýn, Mgr. Lenka Maixnerová 17. 4. 2024</a:t>
            </a:r>
            <a:endParaRPr lang="cs-CZ" dirty="0"/>
          </a:p>
        </p:txBody>
      </p:sp>
      <p:sp>
        <p:nvSpPr>
          <p:cNvPr id="1048707"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Úvodní stránka (va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48610" name="Zástupný text 3"/>
          <p:cNvSpPr>
            <a:spLocks noGrp="1"/>
          </p:cNvSpPr>
          <p:nvPr>
            <p:ph type="body" sz="quarter" idx="14" hasCustomPrompt="1"/>
          </p:nvPr>
        </p:nvSpPr>
        <p:spPr>
          <a:xfrm>
            <a:off x="1018872" y="2533113"/>
            <a:ext cx="10107613" cy="1306513"/>
          </a:xfrm>
          <a:prstGeom prst="rect">
            <a:avLst/>
          </a:prstGeom>
        </p:spPr>
        <p:txBody>
          <a:bodyPr/>
          <a:lstStyle>
            <a:lvl1pPr marL="0" indent="0" algn="ctr">
              <a:lnSpc>
                <a:spcPct val="100000"/>
              </a:lnSpc>
              <a:buNone/>
              <a:defRPr sz="3600" b="1">
                <a:solidFill>
                  <a:schemeClr val="bg1"/>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stStyle>
          <a:p>
            <a:pPr lvl="0"/>
            <a:r>
              <a:rPr lang="cs-CZ" dirty="0"/>
              <a:t>Přidat název prezentace</a:t>
            </a:r>
            <a:br>
              <a:rPr lang="cs-CZ" dirty="0"/>
            </a:br>
            <a:r>
              <a:rPr lang="cs-CZ" dirty="0"/>
              <a:t>(1–2 řádky)</a:t>
            </a:r>
          </a:p>
        </p:txBody>
      </p:sp>
      <p:sp>
        <p:nvSpPr>
          <p:cNvPr id="1048611" name="Zástupný text 5"/>
          <p:cNvSpPr>
            <a:spLocks noGrp="1"/>
          </p:cNvSpPr>
          <p:nvPr>
            <p:ph type="body" sz="quarter" idx="15" hasCustomPrompt="1"/>
          </p:nvPr>
        </p:nvSpPr>
        <p:spPr>
          <a:xfrm>
            <a:off x="1018871" y="4184912"/>
            <a:ext cx="10107613" cy="1555750"/>
          </a:xfrm>
          <a:prstGeom prst="rect">
            <a:avLst/>
          </a:prstGeom>
        </p:spPr>
        <p:txBody>
          <a:bodyPr/>
          <a:lstStyle>
            <a:lvl1pPr marL="0" indent="0" algn="ctr">
              <a:lnSpc>
                <a:spcPct val="100000"/>
              </a:lnSpc>
              <a:buNone/>
              <a:defRPr sz="3200">
                <a:solidFill>
                  <a:schemeClr val="bg1"/>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stStyle>
          <a:p>
            <a:pPr lvl="0"/>
            <a:r>
              <a:rPr lang="cs-CZ" dirty="0"/>
              <a:t>Přidat podnadpis</a:t>
            </a:r>
          </a:p>
        </p:txBody>
      </p:sp>
      <p:sp>
        <p:nvSpPr>
          <p:cNvPr id="1048612"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chemeClr val="bg1"/>
                </a:solidFill>
                <a:latin typeface="Arial" panose="020B0604020202020204" pitchFamily="34" charset="0"/>
                <a:cs typeface="Arial" panose="020B0604020202020204" pitchFamily="34" charset="0"/>
              </a:defRPr>
            </a:lvl1pPr>
          </a:lstStyle>
          <a:p>
            <a:r>
              <a:rPr lang="pl-PL"/>
              <a:t>Mgr. Tomáš Foltýn, Mgr. Lenka Maixnerová 17. 4. 2024</a:t>
            </a:r>
            <a:endParaRPr lang="cs-CZ" dirty="0"/>
          </a:p>
        </p:txBody>
      </p:sp>
      <p:sp>
        <p:nvSpPr>
          <p:cNvPr id="1048613"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chemeClr val="bg1"/>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ránka s textem (Nadpis 1)">
    <p:spTree>
      <p:nvGrpSpPr>
        <p:cNvPr id="1" name=""/>
        <p:cNvGrpSpPr/>
        <p:nvPr/>
      </p:nvGrpSpPr>
      <p:grpSpPr>
        <a:xfrm>
          <a:off x="0" y="0"/>
          <a:ext cx="0" cy="0"/>
          <a:chOff x="0" y="0"/>
          <a:chExt cx="0" cy="0"/>
        </a:xfrm>
      </p:grpSpPr>
      <p:sp>
        <p:nvSpPr>
          <p:cNvPr id="1048719" name="Zástupný text 6"/>
          <p:cNvSpPr>
            <a:spLocks noGrp="1"/>
          </p:cNvSpPr>
          <p:nvPr>
            <p:ph type="body" sz="quarter" idx="13" hasCustomPrompt="1"/>
          </p:nvPr>
        </p:nvSpPr>
        <p:spPr>
          <a:xfrm>
            <a:off x="914400" y="2452684"/>
            <a:ext cx="10439399" cy="3552825"/>
          </a:xfrm>
          <a:prstGeom prst="rect">
            <a:avLst/>
          </a:prstGeom>
        </p:spPr>
        <p:txBody>
          <a:bodyPr/>
          <a:lstStyle>
            <a:lvl1pPr marL="228600" indent="-228600">
              <a:defRPr kumimoji="0" lang="cs-CZ" sz="2400" b="0" i="0" u="none" strike="noStrike" kern="1200" cap="none" spc="0" normalizeH="0" baseline="0" dirty="0">
                <a:ln>
                  <a:noFill/>
                </a:ln>
                <a:solidFill>
                  <a:srgbClr val="333333"/>
                </a:solidFill>
                <a:effectLst/>
                <a:uLnTx/>
                <a:uFillTx/>
                <a:latin typeface="Arial" panose="020B0604020202020204" pitchFamily="34" charset="0"/>
                <a:ea typeface="+mn-ea"/>
                <a:cs typeface="Arial" panose="020B0604020202020204" pitchFamily="34" charset="0"/>
              </a:defRPr>
            </a:lvl1pPr>
            <a:lvl2pPr marL="228600" indent="-228600"/>
            <a:lvl3pPr marL="228600" indent="-228600"/>
            <a:lvl4pPr marL="228600" indent="-228600"/>
            <a:lvl5pPr marL="228600" indent="-228600"/>
          </a:lstStyle>
          <a:p>
            <a:pPr marL="360365" marR="0" lvl="0" indent="-360365" algn="l" defTabSz="1216015" rtl="0" eaLnBrk="1" fontAlgn="auto" latinLnBrk="0" hangingPunct="1">
              <a:lnSpc>
                <a:spcPct val="100000"/>
              </a:lnSpc>
              <a:spcBef>
                <a:spcPts val="1330"/>
              </a:spcBef>
              <a:spcAft>
                <a:spcPts val="0"/>
              </a:spcAft>
              <a:buClrTx/>
              <a:buSzTx/>
              <a:buFont typeface="Arial" panose="020B0604020202020204" pitchFamily="34" charset="0"/>
              <a:buChar char="−"/>
            </a:pPr>
            <a:r>
              <a:rPr lang="cs-CZ" dirty="0"/>
              <a:t>Zde přidejte text, neměňte velikost ani barvu textu.</a:t>
            </a:r>
          </a:p>
        </p:txBody>
      </p:sp>
      <p:sp>
        <p:nvSpPr>
          <p:cNvPr id="1048720" name="Zástupný text 9"/>
          <p:cNvSpPr>
            <a:spLocks noGrp="1"/>
          </p:cNvSpPr>
          <p:nvPr>
            <p:ph type="body" sz="quarter" idx="14" hasCustomPrompt="1"/>
          </p:nvPr>
        </p:nvSpPr>
        <p:spPr>
          <a:xfrm>
            <a:off x="895351" y="1631588"/>
            <a:ext cx="10458447" cy="533400"/>
          </a:xfrm>
          <a:prstGeom prst="rect">
            <a:avLst/>
          </a:prstGeom>
        </p:spPr>
        <p:txBody>
          <a:bodyPr/>
          <a:lstStyle>
            <a:lvl1pPr marL="0" indent="0">
              <a:buNone/>
              <a:defRPr kumimoji="0" lang="cs-CZ" sz="3200" b="1" i="0" u="none" strike="noStrike" kern="1200" cap="none" spc="0" normalizeH="0" baseline="0" dirty="0">
                <a:ln>
                  <a:noFill/>
                </a:ln>
                <a:solidFill>
                  <a:srgbClr val="0083A5"/>
                </a:solidFill>
                <a:effectLst/>
                <a:uLnTx/>
                <a:uFillTx/>
                <a:latin typeface="Arial" panose="020B0604020202020204" pitchFamily="34" charset="0"/>
                <a:ea typeface="+mj-ea"/>
                <a:cs typeface="Arial" panose="020B0604020202020204" pitchFamily="34" charset="0"/>
              </a:defRPr>
            </a:lvl1pPr>
          </a:lstStyle>
          <a:p>
            <a:pPr marL="228600" marR="0" lvl="0" indent="-228600" algn="l" defTabSz="1216015" rtl="0" eaLnBrk="1" fontAlgn="auto" latinLnBrk="0" hangingPunct="1">
              <a:lnSpc>
                <a:spcPct val="100000"/>
              </a:lnSpc>
              <a:spcBef>
                <a:spcPct val="0"/>
              </a:spcBef>
              <a:spcAft>
                <a:spcPts val="0"/>
              </a:spcAft>
              <a:buClrTx/>
              <a:buSzTx/>
            </a:pPr>
            <a:r>
              <a:rPr lang="cs-CZ" dirty="0"/>
              <a:t>Přidat název slidu (Nadpis 1)</a:t>
            </a:r>
          </a:p>
        </p:txBody>
      </p:sp>
      <p:sp>
        <p:nvSpPr>
          <p:cNvPr id="1048721"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a:t>Mgr. Tomáš Foltýn, Mgr. Lenka Maixnerová 17. 4. 2024</a:t>
            </a:r>
            <a:endParaRPr lang="cs-CZ" dirty="0"/>
          </a:p>
        </p:txBody>
      </p:sp>
      <p:sp>
        <p:nvSpPr>
          <p:cNvPr id="1048722"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ránka s textem (Nadpis 2)">
    <p:spTree>
      <p:nvGrpSpPr>
        <p:cNvPr id="1" name=""/>
        <p:cNvGrpSpPr/>
        <p:nvPr/>
      </p:nvGrpSpPr>
      <p:grpSpPr>
        <a:xfrm>
          <a:off x="0" y="0"/>
          <a:ext cx="0" cy="0"/>
          <a:chOff x="0" y="0"/>
          <a:chExt cx="0" cy="0"/>
        </a:xfrm>
      </p:grpSpPr>
      <p:sp>
        <p:nvSpPr>
          <p:cNvPr id="1048686"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a:t>Mgr. Tomáš Foltýn, Mgr. Lenka Maixnerová 17. 4. 2024</a:t>
            </a:r>
            <a:endParaRPr lang="cs-CZ" dirty="0"/>
          </a:p>
        </p:txBody>
      </p:sp>
      <p:sp>
        <p:nvSpPr>
          <p:cNvPr id="1048687"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
        <p:nvSpPr>
          <p:cNvPr id="1048688" name="Zástupný text 6"/>
          <p:cNvSpPr>
            <a:spLocks noGrp="1"/>
          </p:cNvSpPr>
          <p:nvPr>
            <p:ph type="body" sz="quarter" idx="13" hasCustomPrompt="1"/>
          </p:nvPr>
        </p:nvSpPr>
        <p:spPr>
          <a:xfrm>
            <a:off x="914400" y="2452684"/>
            <a:ext cx="10439399" cy="3552825"/>
          </a:xfrm>
          <a:prstGeom prst="rect">
            <a:avLst/>
          </a:prstGeom>
        </p:spPr>
        <p:txBody>
          <a:bodyPr/>
          <a:lstStyle>
            <a:lvl1pPr marL="228600" indent="-228600">
              <a:defRPr kumimoji="0" lang="cs-CZ" sz="2400" b="0" i="0" u="none" strike="noStrike" kern="1200" cap="none" spc="0" normalizeH="0" baseline="0" dirty="0">
                <a:ln>
                  <a:noFill/>
                </a:ln>
                <a:solidFill>
                  <a:srgbClr val="333333"/>
                </a:solidFill>
                <a:effectLst/>
                <a:uLnTx/>
                <a:uFillTx/>
                <a:latin typeface="Arial" panose="020B0604020202020204" pitchFamily="34" charset="0"/>
                <a:ea typeface="+mn-ea"/>
                <a:cs typeface="Arial" panose="020B0604020202020204" pitchFamily="34" charset="0"/>
              </a:defRPr>
            </a:lvl1pPr>
            <a:lvl2pPr marL="228600" indent="-228600"/>
            <a:lvl3pPr marL="228600" indent="-228600"/>
            <a:lvl4pPr marL="228600" indent="-228600"/>
            <a:lvl5pPr marL="228600" indent="-228600"/>
          </a:lstStyle>
          <a:p>
            <a:pPr marL="360365" marR="0" lvl="0" indent="-360365" algn="l" defTabSz="1216015" rtl="0" eaLnBrk="1" fontAlgn="auto" latinLnBrk="0" hangingPunct="1">
              <a:lnSpc>
                <a:spcPct val="100000"/>
              </a:lnSpc>
              <a:spcBef>
                <a:spcPts val="1330"/>
              </a:spcBef>
              <a:spcAft>
                <a:spcPts val="0"/>
              </a:spcAft>
              <a:buClrTx/>
              <a:buSzTx/>
              <a:buFont typeface="Arial" panose="020B0604020202020204" pitchFamily="34" charset="0"/>
              <a:buChar char="−"/>
            </a:pPr>
            <a:r>
              <a:rPr lang="cs-CZ" dirty="0"/>
              <a:t>Zde přidejte text, neměňte velikost ani barvu textu.</a:t>
            </a:r>
          </a:p>
        </p:txBody>
      </p:sp>
      <p:sp>
        <p:nvSpPr>
          <p:cNvPr id="1048689" name="Zástupný text 9"/>
          <p:cNvSpPr>
            <a:spLocks noGrp="1"/>
          </p:cNvSpPr>
          <p:nvPr>
            <p:ph type="body" sz="quarter" idx="14" hasCustomPrompt="1"/>
          </p:nvPr>
        </p:nvSpPr>
        <p:spPr>
          <a:xfrm>
            <a:off x="895351" y="1630637"/>
            <a:ext cx="10458447" cy="533400"/>
          </a:xfrm>
          <a:prstGeom prst="rect">
            <a:avLst/>
          </a:prstGeom>
        </p:spPr>
        <p:txBody>
          <a:bodyPr/>
          <a:lstStyle>
            <a:lvl1pPr marL="0" indent="0">
              <a:buNone/>
              <a:defRPr kumimoji="0" lang="cs-CZ" sz="3200" b="0" i="0" u="none" strike="noStrike" kern="1200" cap="none" spc="0" normalizeH="0" baseline="0" dirty="0">
                <a:ln>
                  <a:noFill/>
                </a:ln>
                <a:solidFill>
                  <a:srgbClr val="333333"/>
                </a:solidFill>
                <a:effectLst/>
                <a:uLnTx/>
                <a:uFillTx/>
                <a:latin typeface="Arial" panose="020B0604020202020204" pitchFamily="34" charset="0"/>
                <a:ea typeface="+mj-ea"/>
                <a:cs typeface="Arial" panose="020B0604020202020204" pitchFamily="34" charset="0"/>
              </a:defRPr>
            </a:lvl1pPr>
          </a:lstStyle>
          <a:p>
            <a:pPr marL="228600" marR="0" lvl="0" indent="-228600" algn="l" defTabSz="1216015" rtl="0" eaLnBrk="1" fontAlgn="auto" latinLnBrk="0" hangingPunct="1">
              <a:lnSpc>
                <a:spcPct val="100000"/>
              </a:lnSpc>
              <a:spcBef>
                <a:spcPct val="0"/>
              </a:spcBef>
              <a:spcAft>
                <a:spcPts val="0"/>
              </a:spcAft>
              <a:buClrTx/>
              <a:buSzTx/>
            </a:pPr>
            <a:r>
              <a:rPr lang="cs-CZ" dirty="0"/>
              <a:t>Přidat název slidu (Nadpis 2)</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ránka s textem">
    <p:spTree>
      <p:nvGrpSpPr>
        <p:cNvPr id="1" name=""/>
        <p:cNvGrpSpPr/>
        <p:nvPr/>
      </p:nvGrpSpPr>
      <p:grpSpPr>
        <a:xfrm>
          <a:off x="0" y="0"/>
          <a:ext cx="0" cy="0"/>
          <a:chOff x="0" y="0"/>
          <a:chExt cx="0" cy="0"/>
        </a:xfrm>
      </p:grpSpPr>
      <p:sp>
        <p:nvSpPr>
          <p:cNvPr id="1048713"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a:t>Mgr. Tomáš Foltýn, Mgr. Lenka Maixnerová 17. 4. 2024</a:t>
            </a:r>
            <a:endParaRPr lang="cs-CZ" dirty="0"/>
          </a:p>
        </p:txBody>
      </p:sp>
      <p:sp>
        <p:nvSpPr>
          <p:cNvPr id="1048714"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
        <p:nvSpPr>
          <p:cNvPr id="1048715" name="Zástupný text 6"/>
          <p:cNvSpPr>
            <a:spLocks noGrp="1"/>
          </p:cNvSpPr>
          <p:nvPr>
            <p:ph type="body" sz="quarter" idx="13" hasCustomPrompt="1"/>
          </p:nvPr>
        </p:nvSpPr>
        <p:spPr>
          <a:xfrm>
            <a:off x="914400" y="1630638"/>
            <a:ext cx="10439399" cy="4374872"/>
          </a:xfrm>
          <a:prstGeom prst="rect">
            <a:avLst/>
          </a:prstGeom>
        </p:spPr>
        <p:txBody>
          <a:bodyPr/>
          <a:lstStyle>
            <a:lvl1pPr marL="228600" indent="-228600">
              <a:defRPr kumimoji="0" lang="cs-CZ" sz="2400" b="0" i="0" u="none" strike="noStrike" kern="1200" cap="none" spc="0" normalizeH="0" baseline="0" dirty="0">
                <a:ln>
                  <a:noFill/>
                </a:ln>
                <a:solidFill>
                  <a:srgbClr val="333333"/>
                </a:solidFill>
                <a:effectLst/>
                <a:uLnTx/>
                <a:uFillTx/>
                <a:latin typeface="Arial" panose="020B0604020202020204" pitchFamily="34" charset="0"/>
                <a:ea typeface="+mn-ea"/>
                <a:cs typeface="Arial" panose="020B0604020202020204" pitchFamily="34" charset="0"/>
              </a:defRPr>
            </a:lvl1pPr>
            <a:lvl2pPr marL="228600" indent="-228600"/>
            <a:lvl3pPr marL="228600" indent="-228600"/>
            <a:lvl4pPr marL="228600" indent="-228600"/>
            <a:lvl5pPr marL="228600" indent="-228600"/>
          </a:lstStyle>
          <a:p>
            <a:pPr marL="360365" marR="0" lvl="0" indent="-360365" algn="l" defTabSz="1216015" rtl="0" eaLnBrk="1" fontAlgn="auto" latinLnBrk="0" hangingPunct="1">
              <a:lnSpc>
                <a:spcPct val="100000"/>
              </a:lnSpc>
              <a:spcBef>
                <a:spcPts val="1330"/>
              </a:spcBef>
              <a:spcAft>
                <a:spcPts val="0"/>
              </a:spcAft>
              <a:buClrTx/>
              <a:buSzTx/>
              <a:buFont typeface="Arial" panose="020B0604020202020204" pitchFamily="34" charset="0"/>
              <a:buChar char="−"/>
            </a:pPr>
            <a:r>
              <a:rPr lang="cs-CZ" dirty="0"/>
              <a:t>Zde přidejte text, neměňte velikost ani barvu textu.</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Úvodní stránka (va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48578" name="Zástupný text 3"/>
          <p:cNvSpPr>
            <a:spLocks noGrp="1"/>
          </p:cNvSpPr>
          <p:nvPr>
            <p:ph type="body" sz="quarter" idx="14" hasCustomPrompt="1"/>
          </p:nvPr>
        </p:nvSpPr>
        <p:spPr>
          <a:xfrm>
            <a:off x="1018872" y="2533113"/>
            <a:ext cx="10107613" cy="1306513"/>
          </a:xfrm>
          <a:prstGeom prst="rect">
            <a:avLst/>
          </a:prstGeom>
        </p:spPr>
        <p:txBody>
          <a:bodyPr/>
          <a:lstStyle>
            <a:lvl1pPr marL="0" indent="0" algn="ctr">
              <a:lnSpc>
                <a:spcPct val="100000"/>
              </a:lnSpc>
              <a:buNone/>
              <a:defRPr sz="3600" b="1">
                <a:solidFill>
                  <a:schemeClr val="bg1"/>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stStyle>
          <a:p>
            <a:pPr lvl="0"/>
            <a:r>
              <a:rPr lang="cs-CZ" dirty="0"/>
              <a:t>Přidat název prezentace</a:t>
            </a:r>
            <a:br>
              <a:rPr lang="cs-CZ" dirty="0"/>
            </a:br>
            <a:r>
              <a:rPr lang="cs-CZ" dirty="0"/>
              <a:t>(1–2 řádky)</a:t>
            </a:r>
          </a:p>
        </p:txBody>
      </p:sp>
      <p:sp>
        <p:nvSpPr>
          <p:cNvPr id="1048579" name="Zástupný text 5"/>
          <p:cNvSpPr>
            <a:spLocks noGrp="1"/>
          </p:cNvSpPr>
          <p:nvPr>
            <p:ph type="body" sz="quarter" idx="15" hasCustomPrompt="1"/>
          </p:nvPr>
        </p:nvSpPr>
        <p:spPr>
          <a:xfrm>
            <a:off x="1018871" y="4184912"/>
            <a:ext cx="10107613" cy="1555750"/>
          </a:xfrm>
          <a:prstGeom prst="rect">
            <a:avLst/>
          </a:prstGeom>
        </p:spPr>
        <p:txBody>
          <a:bodyPr/>
          <a:lstStyle>
            <a:lvl1pPr marL="0" indent="0" algn="ctr">
              <a:lnSpc>
                <a:spcPct val="100000"/>
              </a:lnSpc>
              <a:buNone/>
              <a:defRPr sz="3200">
                <a:solidFill>
                  <a:schemeClr val="bg1"/>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stStyle>
          <a:p>
            <a:pPr lvl="0"/>
            <a:r>
              <a:rPr lang="cs-CZ" dirty="0"/>
              <a:t>Přidat podnadpis</a:t>
            </a:r>
          </a:p>
        </p:txBody>
      </p:sp>
      <p:sp>
        <p:nvSpPr>
          <p:cNvPr id="1048580"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chemeClr val="bg1"/>
                </a:solidFill>
                <a:latin typeface="Arial" panose="020B0604020202020204" pitchFamily="34" charset="0"/>
                <a:cs typeface="Arial" panose="020B0604020202020204" pitchFamily="34" charset="0"/>
              </a:defRPr>
            </a:lvl1pPr>
          </a:lstStyle>
          <a:p>
            <a:r>
              <a:rPr lang="pl-PL" dirty="0"/>
              <a:t>Autor prezentace, Název oddělení, Datum prezentace (zde zápatí zarovnat na střed a vymazat číslo strany)</a:t>
            </a:r>
            <a:endParaRPr lang="cs-CZ" dirty="0"/>
          </a:p>
        </p:txBody>
      </p:sp>
      <p:sp>
        <p:nvSpPr>
          <p:cNvPr id="1048581"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chemeClr val="bg1"/>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brázek + Název">
    <p:spTree>
      <p:nvGrpSpPr>
        <p:cNvPr id="1" name=""/>
        <p:cNvGrpSpPr/>
        <p:nvPr/>
      </p:nvGrpSpPr>
      <p:grpSpPr>
        <a:xfrm>
          <a:off x="0" y="0"/>
          <a:ext cx="0" cy="0"/>
          <a:chOff x="0" y="0"/>
          <a:chExt cx="0" cy="0"/>
        </a:xfrm>
      </p:grpSpPr>
      <p:sp>
        <p:nvSpPr>
          <p:cNvPr id="1048598"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a:t>Mgr. Tomáš Foltýn, Mgr. Lenka Maixnerová 17. 4. 2024</a:t>
            </a:r>
            <a:endParaRPr lang="cs-CZ" dirty="0"/>
          </a:p>
        </p:txBody>
      </p:sp>
      <p:sp>
        <p:nvSpPr>
          <p:cNvPr id="1048599"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
        <p:nvSpPr>
          <p:cNvPr id="1048600" name="Zástupný text 9"/>
          <p:cNvSpPr>
            <a:spLocks noGrp="1"/>
          </p:cNvSpPr>
          <p:nvPr>
            <p:ph type="body" sz="quarter" idx="14" hasCustomPrompt="1"/>
          </p:nvPr>
        </p:nvSpPr>
        <p:spPr>
          <a:xfrm>
            <a:off x="895351" y="1630637"/>
            <a:ext cx="10382249" cy="533400"/>
          </a:xfrm>
          <a:prstGeom prst="rect">
            <a:avLst/>
          </a:prstGeom>
        </p:spPr>
        <p:txBody>
          <a:bodyPr/>
          <a:lstStyle>
            <a:lvl1pPr marL="0" indent="0">
              <a:buNone/>
              <a:defRPr kumimoji="0" lang="cs-CZ" sz="3200" b="0" i="0" u="none" strike="noStrike" kern="1200" cap="none" spc="0" normalizeH="0" baseline="0" dirty="0">
                <a:ln>
                  <a:noFill/>
                </a:ln>
                <a:solidFill>
                  <a:srgbClr val="333333"/>
                </a:solidFill>
                <a:effectLst/>
                <a:uLnTx/>
                <a:uFillTx/>
                <a:latin typeface="Arial" panose="020B0604020202020204" pitchFamily="34" charset="0"/>
                <a:ea typeface="+mj-ea"/>
                <a:cs typeface="Arial" panose="020B0604020202020204" pitchFamily="34" charset="0"/>
              </a:defRPr>
            </a:lvl1pPr>
          </a:lstStyle>
          <a:p>
            <a:pPr marL="228600" marR="0" lvl="0" indent="-228600" algn="l" defTabSz="1216015" rtl="0" eaLnBrk="1" fontAlgn="auto" latinLnBrk="0" hangingPunct="1">
              <a:lnSpc>
                <a:spcPct val="100000"/>
              </a:lnSpc>
              <a:spcBef>
                <a:spcPct val="0"/>
              </a:spcBef>
              <a:spcAft>
                <a:spcPts val="0"/>
              </a:spcAft>
              <a:buClrTx/>
              <a:buSzTx/>
            </a:pPr>
            <a:r>
              <a:rPr lang="cs-CZ" dirty="0"/>
              <a:t>Přidat název slidu (Nadpis 2)</a:t>
            </a:r>
          </a:p>
        </p:txBody>
      </p:sp>
      <p:sp>
        <p:nvSpPr>
          <p:cNvPr id="1048601" name="Zástupný symbol obrázku 4"/>
          <p:cNvSpPr>
            <a:spLocks noGrp="1"/>
          </p:cNvSpPr>
          <p:nvPr>
            <p:ph type="pic" sz="quarter" idx="15" hasCustomPrompt="1"/>
          </p:nvPr>
        </p:nvSpPr>
        <p:spPr>
          <a:xfrm>
            <a:off x="1019174" y="2454274"/>
            <a:ext cx="6440805" cy="3567113"/>
          </a:xfrm>
          <a:prstGeom prst="rect">
            <a:avLst/>
          </a:prstGeom>
        </p:spPr>
        <p:txBody>
          <a:bodyPr/>
          <a:lstStyle>
            <a:lvl1pPr marL="0" indent="0">
              <a:buNone/>
              <a:defRPr sz="2400">
                <a:solidFill>
                  <a:srgbClr val="333333"/>
                </a:solidFill>
                <a:latin typeface="Arial" panose="020B0604020202020204" pitchFamily="34" charset="0"/>
                <a:cs typeface="Arial" panose="020B0604020202020204" pitchFamily="34" charset="0"/>
              </a:defRPr>
            </a:lvl1pPr>
          </a:lstStyle>
          <a:p>
            <a:r>
              <a:rPr lang="cs-CZ" dirty="0"/>
              <a:t>Zde vložte obrázek</a:t>
            </a:r>
          </a:p>
        </p:txBody>
      </p:sp>
      <p:sp>
        <p:nvSpPr>
          <p:cNvPr id="1048602" name="Zástupný text 6"/>
          <p:cNvSpPr>
            <a:spLocks noGrp="1"/>
          </p:cNvSpPr>
          <p:nvPr>
            <p:ph type="body" sz="quarter" idx="16" hasCustomPrompt="1"/>
          </p:nvPr>
        </p:nvSpPr>
        <p:spPr>
          <a:xfrm>
            <a:off x="7504175" y="2454276"/>
            <a:ext cx="3773425" cy="3641724"/>
          </a:xfrm>
          <a:prstGeom prst="rect">
            <a:avLst/>
          </a:prstGeom>
        </p:spPr>
        <p:txBody>
          <a:bodyPr anchor="b"/>
          <a:lstStyle>
            <a:lvl1pPr marL="0" indent="0" algn="l" defTabSz="914400" rtl="0" eaLnBrk="1" latinLnBrk="0" hangingPunct="1">
              <a:spcBef>
                <a:spcPts val="0"/>
              </a:spcBef>
              <a:buNone/>
              <a:defRPr lang="cs-CZ" sz="1100" kern="1200" dirty="0">
                <a:solidFill>
                  <a:srgbClr val="0083A5"/>
                </a:solidFill>
                <a:latin typeface="Arial" panose="020B0604020202020204" pitchFamily="34" charset="0"/>
                <a:ea typeface="+mn-ea"/>
                <a:cs typeface="Arial" panose="020B0604020202020204" pitchFamily="34" charset="0"/>
              </a:defRPr>
            </a:lvl1pPr>
          </a:lstStyle>
          <a:p>
            <a:pPr lvl="0"/>
            <a:r>
              <a:rPr lang="cs-CZ" dirty="0"/>
              <a:t>Zde vložte popisek obrázku</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Obrázek">
    <p:spTree>
      <p:nvGrpSpPr>
        <p:cNvPr id="1" name=""/>
        <p:cNvGrpSpPr/>
        <p:nvPr/>
      </p:nvGrpSpPr>
      <p:grpSpPr>
        <a:xfrm>
          <a:off x="0" y="0"/>
          <a:ext cx="0" cy="0"/>
          <a:chOff x="0" y="0"/>
          <a:chExt cx="0" cy="0"/>
        </a:xfrm>
      </p:grpSpPr>
      <p:sp>
        <p:nvSpPr>
          <p:cNvPr id="1048694"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a:t>Mgr. Tomáš Foltýn, Mgr. Lenka Maixnerová 17. 4. 2024</a:t>
            </a:r>
            <a:endParaRPr lang="cs-CZ" dirty="0"/>
          </a:p>
        </p:txBody>
      </p:sp>
      <p:sp>
        <p:nvSpPr>
          <p:cNvPr id="1048695"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
        <p:nvSpPr>
          <p:cNvPr id="1048696" name="Zástupný text 9"/>
          <p:cNvSpPr>
            <a:spLocks noGrp="1"/>
          </p:cNvSpPr>
          <p:nvPr>
            <p:ph type="body" sz="quarter" idx="14" hasCustomPrompt="1"/>
          </p:nvPr>
        </p:nvSpPr>
        <p:spPr>
          <a:xfrm>
            <a:off x="895351" y="1630637"/>
            <a:ext cx="10382249" cy="533400"/>
          </a:xfrm>
          <a:prstGeom prst="rect">
            <a:avLst/>
          </a:prstGeom>
        </p:spPr>
        <p:txBody>
          <a:bodyPr/>
          <a:lstStyle>
            <a:lvl1pPr marL="0" indent="0">
              <a:buNone/>
              <a:defRPr kumimoji="0" lang="cs-CZ" sz="3200" b="0" i="0" u="none" strike="noStrike" kern="1200" cap="none" spc="0" normalizeH="0" baseline="0" dirty="0">
                <a:ln>
                  <a:noFill/>
                </a:ln>
                <a:solidFill>
                  <a:srgbClr val="333333"/>
                </a:solidFill>
                <a:effectLst/>
                <a:uLnTx/>
                <a:uFillTx/>
                <a:latin typeface="Arial" panose="020B0604020202020204" pitchFamily="34" charset="0"/>
                <a:ea typeface="+mj-ea"/>
                <a:cs typeface="Arial" panose="020B0604020202020204" pitchFamily="34" charset="0"/>
              </a:defRPr>
            </a:lvl1pPr>
          </a:lstStyle>
          <a:p>
            <a:pPr marL="228600" marR="0" lvl="0" indent="-228600" algn="l" defTabSz="1216015" rtl="0" eaLnBrk="1" fontAlgn="auto" latinLnBrk="0" hangingPunct="1">
              <a:lnSpc>
                <a:spcPct val="100000"/>
              </a:lnSpc>
              <a:spcBef>
                <a:spcPct val="0"/>
              </a:spcBef>
              <a:spcAft>
                <a:spcPts val="0"/>
              </a:spcAft>
              <a:buClrTx/>
              <a:buSzTx/>
            </a:pPr>
            <a:r>
              <a:rPr lang="cs-CZ" dirty="0"/>
              <a:t>Přidat název slidu (Nadpis 2)</a:t>
            </a:r>
          </a:p>
        </p:txBody>
      </p:sp>
      <p:sp>
        <p:nvSpPr>
          <p:cNvPr id="1048697" name="Zástupný symbol obrázku 4"/>
          <p:cNvSpPr>
            <a:spLocks noGrp="1"/>
          </p:cNvSpPr>
          <p:nvPr>
            <p:ph type="pic" sz="quarter" idx="15" hasCustomPrompt="1"/>
          </p:nvPr>
        </p:nvSpPr>
        <p:spPr>
          <a:xfrm>
            <a:off x="7475792" y="2454275"/>
            <a:ext cx="3801808" cy="2477389"/>
          </a:xfrm>
          <a:prstGeom prst="rect">
            <a:avLst/>
          </a:prstGeom>
        </p:spPr>
        <p:txBody>
          <a:bodyPr/>
          <a:lstStyle>
            <a:lvl1pPr marL="0" indent="0">
              <a:buNone/>
              <a:defRPr sz="2400">
                <a:solidFill>
                  <a:srgbClr val="333333"/>
                </a:solidFill>
                <a:latin typeface="Arial" panose="020B0604020202020204" pitchFamily="34" charset="0"/>
                <a:cs typeface="Arial" panose="020B0604020202020204" pitchFamily="34" charset="0"/>
              </a:defRPr>
            </a:lvl1pPr>
          </a:lstStyle>
          <a:p>
            <a:r>
              <a:rPr lang="cs-CZ" dirty="0"/>
              <a:t>Zde vložte obrázek</a:t>
            </a:r>
          </a:p>
        </p:txBody>
      </p:sp>
      <p:sp>
        <p:nvSpPr>
          <p:cNvPr id="1048698" name="Zástupný text 6"/>
          <p:cNvSpPr>
            <a:spLocks noGrp="1"/>
          </p:cNvSpPr>
          <p:nvPr>
            <p:ph type="body" sz="quarter" idx="16" hasCustomPrompt="1"/>
          </p:nvPr>
        </p:nvSpPr>
        <p:spPr>
          <a:xfrm>
            <a:off x="7384351" y="4983480"/>
            <a:ext cx="3893248" cy="1020445"/>
          </a:xfrm>
          <a:prstGeom prst="rect">
            <a:avLst/>
          </a:prstGeom>
        </p:spPr>
        <p:txBody>
          <a:bodyPr anchor="t"/>
          <a:lstStyle>
            <a:lvl1pPr marL="0" indent="0" algn="l" defTabSz="914400" rtl="0" eaLnBrk="1" latinLnBrk="0" hangingPunct="1">
              <a:buNone/>
              <a:defRPr lang="cs-CZ" sz="1100" kern="1200" dirty="0">
                <a:solidFill>
                  <a:srgbClr val="0083A5"/>
                </a:solidFill>
                <a:latin typeface="Arial" panose="020B0604020202020204" pitchFamily="34" charset="0"/>
                <a:ea typeface="+mn-ea"/>
                <a:cs typeface="Arial" panose="020B0604020202020204" pitchFamily="34" charset="0"/>
              </a:defRPr>
            </a:lvl1pPr>
          </a:lstStyle>
          <a:p>
            <a:pPr lvl="0"/>
            <a:r>
              <a:rPr lang="cs-CZ" dirty="0"/>
              <a:t>Zde vložte popisek obrázku</a:t>
            </a:r>
          </a:p>
        </p:txBody>
      </p:sp>
      <p:sp>
        <p:nvSpPr>
          <p:cNvPr id="1048699" name="Zástupný text 6"/>
          <p:cNvSpPr>
            <a:spLocks noGrp="1"/>
          </p:cNvSpPr>
          <p:nvPr>
            <p:ph type="body" sz="quarter" idx="13" hasCustomPrompt="1"/>
          </p:nvPr>
        </p:nvSpPr>
        <p:spPr>
          <a:xfrm>
            <a:off x="914401" y="2452684"/>
            <a:ext cx="6271260" cy="3552825"/>
          </a:xfrm>
          <a:prstGeom prst="rect">
            <a:avLst/>
          </a:prstGeom>
        </p:spPr>
        <p:txBody>
          <a:bodyPr/>
          <a:lstStyle>
            <a:lvl1pPr marL="228600" indent="-228600">
              <a:defRPr kumimoji="0" lang="cs-CZ" sz="2400" b="0" i="0" u="none" strike="noStrike" kern="1200" cap="none" spc="0" normalizeH="0" baseline="0" dirty="0">
                <a:ln>
                  <a:noFill/>
                </a:ln>
                <a:solidFill>
                  <a:srgbClr val="333333"/>
                </a:solidFill>
                <a:effectLst/>
                <a:uLnTx/>
                <a:uFillTx/>
                <a:latin typeface="Arial" panose="020B0604020202020204" pitchFamily="34" charset="0"/>
                <a:ea typeface="+mn-ea"/>
                <a:cs typeface="Arial" panose="020B0604020202020204" pitchFamily="34" charset="0"/>
              </a:defRPr>
            </a:lvl1pPr>
            <a:lvl2pPr marL="228600" indent="-228600"/>
            <a:lvl3pPr marL="228600" indent="-228600"/>
            <a:lvl4pPr marL="228600" indent="-228600"/>
            <a:lvl5pPr marL="228600" indent="-228600"/>
          </a:lstStyle>
          <a:p>
            <a:pPr marL="360365" marR="0" lvl="0" indent="-360365" algn="l" defTabSz="1216015" rtl="0" eaLnBrk="1" fontAlgn="auto" latinLnBrk="0" hangingPunct="1">
              <a:lnSpc>
                <a:spcPct val="100000"/>
              </a:lnSpc>
              <a:spcBef>
                <a:spcPts val="1330"/>
              </a:spcBef>
              <a:spcAft>
                <a:spcPts val="0"/>
              </a:spcAft>
              <a:buClrTx/>
              <a:buSzTx/>
              <a:buFont typeface="Arial" panose="020B0604020202020204" pitchFamily="34" charset="0"/>
              <a:buChar char="−"/>
            </a:pPr>
            <a:r>
              <a:rPr lang="cs-CZ" dirty="0"/>
              <a:t>Zde přidejte text, neměňte velikost ani barvu textu.</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ránka s obrázkem">
    <p:spTree>
      <p:nvGrpSpPr>
        <p:cNvPr id="1" name=""/>
        <p:cNvGrpSpPr/>
        <p:nvPr/>
      </p:nvGrpSpPr>
      <p:grpSpPr>
        <a:xfrm>
          <a:off x="0" y="0"/>
          <a:ext cx="0" cy="0"/>
          <a:chOff x="0" y="0"/>
          <a:chExt cx="0" cy="0"/>
        </a:xfrm>
      </p:grpSpPr>
      <p:sp>
        <p:nvSpPr>
          <p:cNvPr id="1048700"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a:t>Mgr. Tomáš Foltýn, Mgr. Lenka Maixnerová 17. 4. 2024</a:t>
            </a:r>
            <a:endParaRPr lang="cs-CZ" dirty="0"/>
          </a:p>
        </p:txBody>
      </p:sp>
      <p:sp>
        <p:nvSpPr>
          <p:cNvPr id="1048701"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
        <p:nvSpPr>
          <p:cNvPr id="1048702" name="Zástupný symbol obrázku 4"/>
          <p:cNvSpPr>
            <a:spLocks noGrp="1"/>
          </p:cNvSpPr>
          <p:nvPr>
            <p:ph type="pic" sz="quarter" idx="15" hasCustomPrompt="1"/>
          </p:nvPr>
        </p:nvSpPr>
        <p:spPr>
          <a:xfrm>
            <a:off x="1019175" y="1630636"/>
            <a:ext cx="7225665" cy="4570139"/>
          </a:xfrm>
          <a:prstGeom prst="rect">
            <a:avLst/>
          </a:prstGeom>
        </p:spPr>
        <p:txBody>
          <a:bodyPr/>
          <a:lstStyle>
            <a:lvl1pPr marL="0" indent="0">
              <a:buNone/>
              <a:defRPr sz="2400">
                <a:solidFill>
                  <a:srgbClr val="333333"/>
                </a:solidFill>
                <a:latin typeface="Arial" panose="020B0604020202020204" pitchFamily="34" charset="0"/>
                <a:cs typeface="Arial" panose="020B0604020202020204" pitchFamily="34" charset="0"/>
              </a:defRPr>
            </a:lvl1pPr>
          </a:lstStyle>
          <a:p>
            <a:r>
              <a:rPr lang="cs-CZ" dirty="0"/>
              <a:t>Zde vložte obrázek</a:t>
            </a:r>
          </a:p>
        </p:txBody>
      </p:sp>
      <p:sp>
        <p:nvSpPr>
          <p:cNvPr id="1048703" name="Zástupný text 6"/>
          <p:cNvSpPr>
            <a:spLocks noGrp="1"/>
          </p:cNvSpPr>
          <p:nvPr>
            <p:ph type="body" sz="quarter" idx="16" hasCustomPrompt="1"/>
          </p:nvPr>
        </p:nvSpPr>
        <p:spPr>
          <a:xfrm>
            <a:off x="8296656" y="1630636"/>
            <a:ext cx="2980944" cy="4648244"/>
          </a:xfrm>
          <a:prstGeom prst="rect">
            <a:avLst/>
          </a:prstGeom>
        </p:spPr>
        <p:txBody>
          <a:bodyPr anchor="b"/>
          <a:lstStyle>
            <a:lvl1pPr marL="0" indent="0" algn="l" defTabSz="914400" rtl="0" eaLnBrk="1" latinLnBrk="0" hangingPunct="1">
              <a:buNone/>
              <a:defRPr lang="cs-CZ" sz="1100" kern="1200" dirty="0">
                <a:solidFill>
                  <a:srgbClr val="0083A5"/>
                </a:solidFill>
                <a:latin typeface="Arial" panose="020B0604020202020204" pitchFamily="34" charset="0"/>
                <a:ea typeface="+mn-ea"/>
                <a:cs typeface="Arial" panose="020B0604020202020204" pitchFamily="34" charset="0"/>
              </a:defRPr>
            </a:lvl1pPr>
          </a:lstStyle>
          <a:p>
            <a:pPr lvl="0"/>
            <a:r>
              <a:rPr lang="cs-CZ" dirty="0"/>
              <a:t>Zde vložte popisek obrázku</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ránka s více obrázky">
    <p:spTree>
      <p:nvGrpSpPr>
        <p:cNvPr id="1" name=""/>
        <p:cNvGrpSpPr/>
        <p:nvPr/>
      </p:nvGrpSpPr>
      <p:grpSpPr>
        <a:xfrm>
          <a:off x="0" y="0"/>
          <a:ext cx="0" cy="0"/>
          <a:chOff x="0" y="0"/>
          <a:chExt cx="0" cy="0"/>
        </a:xfrm>
      </p:grpSpPr>
      <p:sp>
        <p:nvSpPr>
          <p:cNvPr id="1048725"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a:t>Mgr. Tomáš Foltýn, Mgr. Lenka Maixnerová 17. 4. 2024</a:t>
            </a:r>
            <a:endParaRPr lang="cs-CZ" dirty="0"/>
          </a:p>
        </p:txBody>
      </p:sp>
      <p:sp>
        <p:nvSpPr>
          <p:cNvPr id="1048726"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
        <p:nvSpPr>
          <p:cNvPr id="1048727" name="Zástupný symbol obrázku 4"/>
          <p:cNvSpPr>
            <a:spLocks noGrp="1"/>
          </p:cNvSpPr>
          <p:nvPr>
            <p:ph type="pic" sz="quarter" idx="15" hasCustomPrompt="1"/>
          </p:nvPr>
        </p:nvSpPr>
        <p:spPr>
          <a:xfrm>
            <a:off x="1019175" y="1630636"/>
            <a:ext cx="5036408" cy="3563156"/>
          </a:xfrm>
          <a:prstGeom prst="rect">
            <a:avLst/>
          </a:prstGeom>
        </p:spPr>
        <p:txBody>
          <a:bodyPr/>
          <a:lstStyle>
            <a:lvl1pPr marL="0" indent="0">
              <a:buNone/>
              <a:defRPr sz="2400">
                <a:solidFill>
                  <a:srgbClr val="333333"/>
                </a:solidFill>
                <a:latin typeface="Arial" panose="020B0604020202020204" pitchFamily="34" charset="0"/>
                <a:cs typeface="Arial" panose="020B0604020202020204" pitchFamily="34" charset="0"/>
              </a:defRPr>
            </a:lvl1pPr>
          </a:lstStyle>
          <a:p>
            <a:r>
              <a:rPr lang="cs-CZ" dirty="0"/>
              <a:t>Zde vložte obrázek</a:t>
            </a:r>
          </a:p>
        </p:txBody>
      </p:sp>
      <p:sp>
        <p:nvSpPr>
          <p:cNvPr id="1048728" name="Zástupný text 6"/>
          <p:cNvSpPr>
            <a:spLocks noGrp="1"/>
          </p:cNvSpPr>
          <p:nvPr>
            <p:ph type="body" sz="quarter" idx="16" hasCustomPrompt="1"/>
          </p:nvPr>
        </p:nvSpPr>
        <p:spPr>
          <a:xfrm>
            <a:off x="1019175" y="5248909"/>
            <a:ext cx="5036408" cy="951866"/>
          </a:xfrm>
          <a:prstGeom prst="rect">
            <a:avLst/>
          </a:prstGeom>
        </p:spPr>
        <p:txBody>
          <a:bodyPr anchor="t"/>
          <a:lstStyle>
            <a:lvl1pPr marL="0" indent="0" algn="l" defTabSz="914400" rtl="0" eaLnBrk="1" latinLnBrk="0" hangingPunct="1">
              <a:buNone/>
              <a:defRPr lang="cs-CZ" sz="1100" kern="1200" dirty="0">
                <a:solidFill>
                  <a:srgbClr val="0083A5"/>
                </a:solidFill>
                <a:latin typeface="Arial" panose="020B0604020202020204" pitchFamily="34" charset="0"/>
                <a:ea typeface="+mn-ea"/>
                <a:cs typeface="Arial" panose="020B0604020202020204" pitchFamily="34" charset="0"/>
              </a:defRPr>
            </a:lvl1pPr>
          </a:lstStyle>
          <a:p>
            <a:pPr lvl="0"/>
            <a:r>
              <a:rPr lang="cs-CZ" dirty="0"/>
              <a:t>Zde vložte popisek obrázku</a:t>
            </a:r>
          </a:p>
        </p:txBody>
      </p:sp>
      <p:sp>
        <p:nvSpPr>
          <p:cNvPr id="1048729" name="Zástupný symbol obrázku 4"/>
          <p:cNvSpPr>
            <a:spLocks noGrp="1"/>
          </p:cNvSpPr>
          <p:nvPr>
            <p:ph type="pic" sz="quarter" idx="17" hasCustomPrompt="1"/>
          </p:nvPr>
        </p:nvSpPr>
        <p:spPr>
          <a:xfrm>
            <a:off x="6317392" y="1630636"/>
            <a:ext cx="5036407" cy="3563155"/>
          </a:xfrm>
          <a:prstGeom prst="rect">
            <a:avLst/>
          </a:prstGeom>
        </p:spPr>
        <p:txBody>
          <a:bodyPr/>
          <a:lstStyle>
            <a:lvl1pPr marL="0" indent="0">
              <a:buNone/>
              <a:defRPr sz="2400">
                <a:solidFill>
                  <a:srgbClr val="333333"/>
                </a:solidFill>
                <a:latin typeface="Arial" panose="020B0604020202020204" pitchFamily="34" charset="0"/>
                <a:cs typeface="Arial" panose="020B0604020202020204" pitchFamily="34" charset="0"/>
              </a:defRPr>
            </a:lvl1pPr>
          </a:lstStyle>
          <a:p>
            <a:r>
              <a:rPr lang="cs-CZ" dirty="0"/>
              <a:t>Zde vložte obrázek</a:t>
            </a:r>
          </a:p>
        </p:txBody>
      </p:sp>
      <p:sp>
        <p:nvSpPr>
          <p:cNvPr id="1048730" name="Zástupný text 6"/>
          <p:cNvSpPr>
            <a:spLocks noGrp="1"/>
          </p:cNvSpPr>
          <p:nvPr>
            <p:ph type="body" sz="quarter" idx="18" hasCustomPrompt="1"/>
          </p:nvPr>
        </p:nvSpPr>
        <p:spPr>
          <a:xfrm>
            <a:off x="6317392" y="5238192"/>
            <a:ext cx="5036407" cy="951866"/>
          </a:xfrm>
          <a:prstGeom prst="rect">
            <a:avLst/>
          </a:prstGeom>
        </p:spPr>
        <p:txBody>
          <a:bodyPr anchor="t"/>
          <a:lstStyle>
            <a:lvl1pPr marL="0" indent="0" algn="l" defTabSz="914400" rtl="0" eaLnBrk="1" latinLnBrk="0" hangingPunct="1">
              <a:buNone/>
              <a:defRPr lang="cs-CZ" sz="1100" kern="1200" dirty="0">
                <a:solidFill>
                  <a:srgbClr val="0083A5"/>
                </a:solidFill>
                <a:latin typeface="Arial" panose="020B0604020202020204" pitchFamily="34" charset="0"/>
                <a:ea typeface="+mn-ea"/>
                <a:cs typeface="Arial" panose="020B0604020202020204" pitchFamily="34" charset="0"/>
              </a:defRPr>
            </a:lvl1pPr>
          </a:lstStyle>
          <a:p>
            <a:pPr lvl="0"/>
            <a:r>
              <a:rPr lang="cs-CZ" dirty="0"/>
              <a:t>Zde vložte popisek obrázku</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ránka s grafem">
    <p:spTree>
      <p:nvGrpSpPr>
        <p:cNvPr id="1" name=""/>
        <p:cNvGrpSpPr/>
        <p:nvPr/>
      </p:nvGrpSpPr>
      <p:grpSpPr>
        <a:xfrm>
          <a:off x="0" y="0"/>
          <a:ext cx="0" cy="0"/>
          <a:chOff x="0" y="0"/>
          <a:chExt cx="0" cy="0"/>
        </a:xfrm>
      </p:grpSpPr>
      <p:sp>
        <p:nvSpPr>
          <p:cNvPr id="1048690"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a:t>Mgr. Tomáš Foltýn, Mgr. Lenka Maixnerová 17. 4. 2024</a:t>
            </a:r>
            <a:endParaRPr lang="cs-CZ" dirty="0"/>
          </a:p>
        </p:txBody>
      </p:sp>
      <p:sp>
        <p:nvSpPr>
          <p:cNvPr id="1048691"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
        <p:nvSpPr>
          <p:cNvPr id="1048692" name="Zástupný text 6"/>
          <p:cNvSpPr>
            <a:spLocks noGrp="1"/>
          </p:cNvSpPr>
          <p:nvPr>
            <p:ph type="body" sz="quarter" idx="16" hasCustomPrompt="1"/>
          </p:nvPr>
        </p:nvSpPr>
        <p:spPr>
          <a:xfrm>
            <a:off x="8296656" y="1630636"/>
            <a:ext cx="2980944" cy="4459268"/>
          </a:xfrm>
          <a:prstGeom prst="rect">
            <a:avLst/>
          </a:prstGeom>
        </p:spPr>
        <p:txBody>
          <a:bodyPr anchor="b"/>
          <a:lstStyle>
            <a:lvl1pPr marL="0" indent="0" algn="l" defTabSz="914400" rtl="0" eaLnBrk="1" latinLnBrk="0" hangingPunct="1">
              <a:buNone/>
              <a:defRPr lang="cs-CZ" sz="1100" kern="1200" dirty="0">
                <a:solidFill>
                  <a:srgbClr val="0083A5"/>
                </a:solidFill>
                <a:latin typeface="Arial" panose="020B0604020202020204" pitchFamily="34" charset="0"/>
                <a:ea typeface="+mn-ea"/>
                <a:cs typeface="Arial" panose="020B0604020202020204" pitchFamily="34" charset="0"/>
              </a:defRPr>
            </a:lvl1pPr>
          </a:lstStyle>
          <a:p>
            <a:pPr lvl="0"/>
            <a:r>
              <a:rPr lang="cs-CZ" dirty="0"/>
              <a:t>Zde vložte popis grafu</a:t>
            </a:r>
          </a:p>
        </p:txBody>
      </p:sp>
      <p:sp>
        <p:nvSpPr>
          <p:cNvPr id="1048693" name="Zástupný objekt grafu 5"/>
          <p:cNvSpPr>
            <a:spLocks noGrp="1"/>
          </p:cNvSpPr>
          <p:nvPr>
            <p:ph type="chart" sz="quarter" idx="17" hasCustomPrompt="1"/>
          </p:nvPr>
        </p:nvSpPr>
        <p:spPr>
          <a:xfrm>
            <a:off x="1019175" y="1630363"/>
            <a:ext cx="7226300" cy="4373562"/>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r>
              <a:rPr lang="cs-CZ" dirty="0"/>
              <a:t>Zde vložte graf</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1048723"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a:t>Mgr. Tomáš Foltýn, Mgr. Lenka Maixnerová 17. 4. 2024</a:t>
            </a:r>
            <a:endParaRPr lang="cs-CZ" dirty="0"/>
          </a:p>
        </p:txBody>
      </p:sp>
      <p:sp>
        <p:nvSpPr>
          <p:cNvPr id="1048724"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ontakty">
    <p:spTree>
      <p:nvGrpSpPr>
        <p:cNvPr id="1" name=""/>
        <p:cNvGrpSpPr/>
        <p:nvPr/>
      </p:nvGrpSpPr>
      <p:grpSpPr>
        <a:xfrm>
          <a:off x="0" y="0"/>
          <a:ext cx="0" cy="0"/>
          <a:chOff x="0" y="0"/>
          <a:chExt cx="0" cy="0"/>
        </a:xfrm>
      </p:grpSpPr>
      <p:sp>
        <p:nvSpPr>
          <p:cNvPr id="1048708"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a:t>Mgr. Tomáš Foltýn, Mgr. Lenka Maixnerová 17. 4. 2024</a:t>
            </a:r>
            <a:endParaRPr lang="cs-CZ" dirty="0"/>
          </a:p>
        </p:txBody>
      </p:sp>
      <p:sp>
        <p:nvSpPr>
          <p:cNvPr id="1048709"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
        <p:nvSpPr>
          <p:cNvPr id="1048710" name="Zástupný text 9"/>
          <p:cNvSpPr>
            <a:spLocks noGrp="1"/>
          </p:cNvSpPr>
          <p:nvPr>
            <p:ph type="body" sz="quarter" idx="14" hasCustomPrompt="1"/>
          </p:nvPr>
        </p:nvSpPr>
        <p:spPr>
          <a:xfrm>
            <a:off x="866776" y="2980017"/>
            <a:ext cx="10487024" cy="533400"/>
          </a:xfrm>
          <a:prstGeom prst="rect">
            <a:avLst/>
          </a:prstGeom>
        </p:spPr>
        <p:txBody>
          <a:bodyPr/>
          <a:lstStyle>
            <a:lvl1pPr marL="0" indent="0">
              <a:buNone/>
              <a:defRPr kumimoji="0" lang="cs-CZ" sz="3400" b="1" i="0" u="none" strike="noStrike" kern="1200" cap="none" spc="0" normalizeH="0" baseline="0" dirty="0">
                <a:ln>
                  <a:noFill/>
                </a:ln>
                <a:solidFill>
                  <a:srgbClr val="0083A5"/>
                </a:solidFill>
                <a:effectLst/>
                <a:uLnTx/>
                <a:uFillTx/>
                <a:latin typeface="Arial" panose="020B0604020202020204" pitchFamily="34" charset="0"/>
                <a:ea typeface="+mj-ea"/>
                <a:cs typeface="Arial" panose="020B0604020202020204" pitchFamily="34" charset="0"/>
              </a:defRPr>
            </a:lvl1pPr>
          </a:lstStyle>
          <a:p>
            <a:pPr marL="228600" marR="0" lvl="0" indent="-228600" algn="l" defTabSz="1216015" rtl="0" eaLnBrk="1" fontAlgn="auto" latinLnBrk="0" hangingPunct="1">
              <a:lnSpc>
                <a:spcPct val="100000"/>
              </a:lnSpc>
              <a:spcBef>
                <a:spcPct val="0"/>
              </a:spcBef>
              <a:spcAft>
                <a:spcPts val="0"/>
              </a:spcAft>
              <a:buClrTx/>
              <a:buSzTx/>
            </a:pPr>
            <a:r>
              <a:rPr lang="cs-CZ" dirty="0"/>
              <a:t>Kontakty</a:t>
            </a:r>
          </a:p>
        </p:txBody>
      </p:sp>
      <p:sp>
        <p:nvSpPr>
          <p:cNvPr id="1048711" name="Zástupný text 4"/>
          <p:cNvSpPr>
            <a:spLocks noGrp="1"/>
          </p:cNvSpPr>
          <p:nvPr>
            <p:ph type="body" sz="quarter" idx="15" hasCustomPrompt="1"/>
          </p:nvPr>
        </p:nvSpPr>
        <p:spPr>
          <a:xfrm>
            <a:off x="914400" y="3833813"/>
            <a:ext cx="4991100" cy="2246948"/>
          </a:xfrm>
          <a:prstGeom prst="rect">
            <a:avLst/>
          </a:prstGeom>
        </p:spPr>
        <p:txBody>
          <a:bodyPr/>
          <a:lstStyle>
            <a:lvl1pPr marL="0" indent="0">
              <a:lnSpc>
                <a:spcPts val="3000"/>
              </a:lnSpc>
              <a:spcBef>
                <a:spcPts val="0"/>
              </a:spcBef>
              <a:buNone/>
              <a:defRPr sz="2400">
                <a:solidFill>
                  <a:srgbClr val="333333"/>
                </a:solidFill>
                <a:latin typeface="Arial" panose="020B0604020202020204" pitchFamily="34" charset="0"/>
                <a:cs typeface="Arial" panose="020B0604020202020204" pitchFamily="34" charset="0"/>
              </a:defRPr>
            </a:lvl1pPr>
            <a:lvl2pPr marL="457200" indent="0">
              <a:buNone/>
              <a:defRPr sz="1800">
                <a:solidFill>
                  <a:srgbClr val="333333"/>
                </a:solidFill>
                <a:latin typeface="Arial" panose="020B0604020202020204" pitchFamily="34" charset="0"/>
                <a:cs typeface="Arial" panose="020B0604020202020204" pitchFamily="34" charset="0"/>
              </a:defRPr>
            </a:lvl2pPr>
            <a:lvl3pPr marL="914400" indent="0">
              <a:buNone/>
              <a:defRPr sz="1800">
                <a:solidFill>
                  <a:srgbClr val="333333"/>
                </a:solidFill>
                <a:latin typeface="Arial" panose="020B0604020202020204" pitchFamily="34" charset="0"/>
                <a:cs typeface="Arial" panose="020B0604020202020204" pitchFamily="34" charset="0"/>
              </a:defRPr>
            </a:lvl3pPr>
            <a:lvl4pPr marL="1371600" indent="0">
              <a:buNone/>
              <a:defRPr sz="1800">
                <a:solidFill>
                  <a:srgbClr val="333333"/>
                </a:solidFill>
                <a:latin typeface="Arial" panose="020B0604020202020204" pitchFamily="34" charset="0"/>
                <a:cs typeface="Arial" panose="020B0604020202020204" pitchFamily="34" charset="0"/>
              </a:defRPr>
            </a:lvl4pPr>
            <a:lvl5pPr marL="1828800" indent="0">
              <a:buNone/>
              <a:defRPr sz="1800">
                <a:solidFill>
                  <a:srgbClr val="333333"/>
                </a:solidFill>
                <a:latin typeface="Arial" panose="020B0604020202020204" pitchFamily="34" charset="0"/>
                <a:cs typeface="Arial" panose="020B0604020202020204" pitchFamily="34" charset="0"/>
              </a:defRPr>
            </a:lvl5pPr>
          </a:lstStyle>
          <a:p>
            <a:pPr lvl="0"/>
            <a:r>
              <a:rPr lang="cs-CZ" dirty="0"/>
              <a:t>Vložit kontakty</a:t>
            </a:r>
          </a:p>
        </p:txBody>
      </p:sp>
      <p:sp>
        <p:nvSpPr>
          <p:cNvPr id="1048712" name="Zástupný text 4"/>
          <p:cNvSpPr>
            <a:spLocks noGrp="1"/>
          </p:cNvSpPr>
          <p:nvPr>
            <p:ph type="body" sz="quarter" idx="16" hasCustomPrompt="1"/>
          </p:nvPr>
        </p:nvSpPr>
        <p:spPr>
          <a:xfrm>
            <a:off x="6362700" y="3833813"/>
            <a:ext cx="4991100" cy="2246948"/>
          </a:xfrm>
          <a:prstGeom prst="rect">
            <a:avLst/>
          </a:prstGeom>
        </p:spPr>
        <p:txBody>
          <a:bodyPr/>
          <a:lstStyle>
            <a:lvl1pPr marL="0" indent="0">
              <a:lnSpc>
                <a:spcPts val="3000"/>
              </a:lnSpc>
              <a:spcBef>
                <a:spcPts val="0"/>
              </a:spcBef>
              <a:buNone/>
              <a:defRPr sz="2400">
                <a:solidFill>
                  <a:srgbClr val="333333"/>
                </a:solidFill>
                <a:latin typeface="Arial" panose="020B0604020202020204" pitchFamily="34" charset="0"/>
                <a:cs typeface="Arial" panose="020B0604020202020204" pitchFamily="34" charset="0"/>
              </a:defRPr>
            </a:lvl1pPr>
            <a:lvl2pPr marL="457200" indent="0">
              <a:buNone/>
              <a:defRPr sz="1800">
                <a:solidFill>
                  <a:srgbClr val="333333"/>
                </a:solidFill>
                <a:latin typeface="Arial" panose="020B0604020202020204" pitchFamily="34" charset="0"/>
                <a:cs typeface="Arial" panose="020B0604020202020204" pitchFamily="34" charset="0"/>
              </a:defRPr>
            </a:lvl2pPr>
            <a:lvl3pPr marL="914400" indent="0">
              <a:buNone/>
              <a:defRPr sz="1800">
                <a:solidFill>
                  <a:srgbClr val="333333"/>
                </a:solidFill>
                <a:latin typeface="Arial" panose="020B0604020202020204" pitchFamily="34" charset="0"/>
                <a:cs typeface="Arial" panose="020B0604020202020204" pitchFamily="34" charset="0"/>
              </a:defRPr>
            </a:lvl3pPr>
            <a:lvl4pPr marL="1371600" indent="0">
              <a:buNone/>
              <a:defRPr sz="1800">
                <a:solidFill>
                  <a:srgbClr val="333333"/>
                </a:solidFill>
                <a:latin typeface="Arial" panose="020B0604020202020204" pitchFamily="34" charset="0"/>
                <a:cs typeface="Arial" panose="020B0604020202020204" pitchFamily="34" charset="0"/>
              </a:defRPr>
            </a:lvl4pPr>
            <a:lvl5pPr marL="1828800" indent="0">
              <a:buNone/>
              <a:defRPr sz="1800">
                <a:solidFill>
                  <a:srgbClr val="333333"/>
                </a:solidFill>
                <a:latin typeface="Arial" panose="020B0604020202020204" pitchFamily="34" charset="0"/>
                <a:cs typeface="Arial" panose="020B0604020202020204" pitchFamily="34" charset="0"/>
              </a:defRPr>
            </a:lvl5pPr>
          </a:lstStyle>
          <a:p>
            <a:pPr lvl="0"/>
            <a:r>
              <a:rPr lang="cs-CZ" dirty="0"/>
              <a:t>Vložit kontakty</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Závěr (var. 1)">
    <p:spTree>
      <p:nvGrpSpPr>
        <p:cNvPr id="1" name=""/>
        <p:cNvGrpSpPr/>
        <p:nvPr/>
      </p:nvGrpSpPr>
      <p:grpSpPr>
        <a:xfrm>
          <a:off x="0" y="0"/>
          <a:ext cx="0" cy="0"/>
          <a:chOff x="0" y="0"/>
          <a:chExt cx="0" cy="0"/>
        </a:xfrm>
      </p:grpSpPr>
      <p:sp>
        <p:nvSpPr>
          <p:cNvPr id="1048731" name="Zástupný text 3"/>
          <p:cNvSpPr>
            <a:spLocks noGrp="1"/>
          </p:cNvSpPr>
          <p:nvPr>
            <p:ph type="body" sz="quarter" idx="14" hasCustomPrompt="1"/>
          </p:nvPr>
        </p:nvSpPr>
        <p:spPr>
          <a:xfrm>
            <a:off x="1018872" y="2533113"/>
            <a:ext cx="10107613" cy="1306513"/>
          </a:xfrm>
          <a:prstGeom prst="rect">
            <a:avLst/>
          </a:prstGeom>
        </p:spPr>
        <p:txBody>
          <a:bodyPr/>
          <a:lstStyle>
            <a:lvl1pPr marL="0" indent="0" algn="ctr">
              <a:lnSpc>
                <a:spcPct val="100000"/>
              </a:lnSpc>
              <a:buNone/>
              <a:defRPr sz="3600" b="1">
                <a:solidFill>
                  <a:srgbClr val="0083A5"/>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stStyle>
          <a:p>
            <a:pPr lvl="0"/>
            <a:r>
              <a:rPr lang="cs-CZ" dirty="0"/>
              <a:t>Rozloučení. </a:t>
            </a:r>
            <a:br>
              <a:rPr lang="cs-CZ" dirty="0"/>
            </a:br>
            <a:r>
              <a:rPr lang="cs-CZ" dirty="0"/>
              <a:t>Poděkování.</a:t>
            </a:r>
          </a:p>
        </p:txBody>
      </p:sp>
      <p:sp>
        <p:nvSpPr>
          <p:cNvPr id="1048732"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a:t>Mgr. Tomáš Foltýn, Mgr. Lenka Maixnerová 17. 4. 2024</a:t>
            </a:r>
            <a:endParaRPr lang="cs-CZ" dirty="0"/>
          </a:p>
        </p:txBody>
      </p:sp>
      <p:sp>
        <p:nvSpPr>
          <p:cNvPr id="1048733"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Závěr (va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48716" name="Zástupný text 3"/>
          <p:cNvSpPr>
            <a:spLocks noGrp="1"/>
          </p:cNvSpPr>
          <p:nvPr>
            <p:ph type="body" sz="quarter" idx="14" hasCustomPrompt="1"/>
          </p:nvPr>
        </p:nvSpPr>
        <p:spPr>
          <a:xfrm>
            <a:off x="1018872" y="2533113"/>
            <a:ext cx="10107613" cy="1306513"/>
          </a:xfrm>
          <a:prstGeom prst="rect">
            <a:avLst/>
          </a:prstGeom>
        </p:spPr>
        <p:txBody>
          <a:bodyPr/>
          <a:lstStyle>
            <a:lvl1pPr marL="0" indent="0" algn="ctr">
              <a:lnSpc>
                <a:spcPct val="100000"/>
              </a:lnSpc>
              <a:buNone/>
              <a:defRPr sz="3600" b="1">
                <a:solidFill>
                  <a:schemeClr val="bg1"/>
                </a:solidFill>
                <a:latin typeface="Arial" panose="020B0604020202020204" pitchFamily="34" charset="0"/>
                <a:cs typeface="Arial" panose="020B0604020202020204" pitchFamily="34" charset="0"/>
              </a:defRPr>
            </a:lvl1pPr>
            <a:lvl2pPr marL="457200" indent="0" algn="ctr">
              <a:buNone/>
            </a:lvl2pPr>
            <a:lvl3pPr marL="914400" indent="0" algn="ctr">
              <a:buNone/>
            </a:lvl3pPr>
            <a:lvl4pPr marL="1371600" indent="0" algn="ctr">
              <a:buNone/>
            </a:lvl4pPr>
            <a:lvl5pPr marL="1828800" indent="0" algn="ctr">
              <a:buNone/>
            </a:lvl5pPr>
          </a:lstStyle>
          <a:p>
            <a:pPr lvl="0"/>
            <a:r>
              <a:rPr lang="cs-CZ" dirty="0"/>
              <a:t>Rozloučení.</a:t>
            </a:r>
            <a:br>
              <a:rPr lang="cs-CZ" dirty="0"/>
            </a:br>
            <a:r>
              <a:rPr lang="cs-CZ" dirty="0"/>
              <a:t>Poděkování.</a:t>
            </a:r>
          </a:p>
        </p:txBody>
      </p:sp>
      <p:sp>
        <p:nvSpPr>
          <p:cNvPr id="1048717"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chemeClr val="bg1"/>
                </a:solidFill>
                <a:latin typeface="Arial" panose="020B0604020202020204" pitchFamily="34" charset="0"/>
                <a:cs typeface="Arial" panose="020B0604020202020204" pitchFamily="34" charset="0"/>
              </a:defRPr>
            </a:lvl1pPr>
          </a:lstStyle>
          <a:p>
            <a:r>
              <a:rPr lang="pl-PL"/>
              <a:t>Mgr. Tomáš Foltýn, Mgr. Lenka Maixnerová 17. 4. 2024</a:t>
            </a:r>
            <a:endParaRPr lang="cs-CZ" dirty="0"/>
          </a:p>
        </p:txBody>
      </p:sp>
      <p:sp>
        <p:nvSpPr>
          <p:cNvPr id="1048718"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chemeClr val="bg1"/>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ránka s textem (Nadpis 1)">
    <p:spTree>
      <p:nvGrpSpPr>
        <p:cNvPr id="1" name=""/>
        <p:cNvGrpSpPr/>
        <p:nvPr/>
      </p:nvGrpSpPr>
      <p:grpSpPr>
        <a:xfrm>
          <a:off x="0" y="0"/>
          <a:ext cx="0" cy="0"/>
          <a:chOff x="0" y="0"/>
          <a:chExt cx="0" cy="0"/>
        </a:xfrm>
      </p:grpSpPr>
      <p:sp>
        <p:nvSpPr>
          <p:cNvPr id="1048632" name="Zástupný text 6"/>
          <p:cNvSpPr>
            <a:spLocks noGrp="1"/>
          </p:cNvSpPr>
          <p:nvPr>
            <p:ph type="body" sz="quarter" idx="13" hasCustomPrompt="1"/>
          </p:nvPr>
        </p:nvSpPr>
        <p:spPr>
          <a:xfrm>
            <a:off x="914400" y="2452684"/>
            <a:ext cx="10439399" cy="3552825"/>
          </a:xfrm>
          <a:prstGeom prst="rect">
            <a:avLst/>
          </a:prstGeom>
        </p:spPr>
        <p:txBody>
          <a:bodyPr/>
          <a:lstStyle>
            <a:lvl1pPr marL="228600" indent="-228600">
              <a:defRPr kumimoji="0" lang="cs-CZ" sz="2400" b="0" i="0" u="none" strike="noStrike" kern="1200" cap="none" spc="0" normalizeH="0" baseline="0" dirty="0">
                <a:ln>
                  <a:noFill/>
                </a:ln>
                <a:solidFill>
                  <a:srgbClr val="333333"/>
                </a:solidFill>
                <a:effectLst/>
                <a:uLnTx/>
                <a:uFillTx/>
                <a:latin typeface="Arial" panose="020B0604020202020204" pitchFamily="34" charset="0"/>
                <a:ea typeface="+mn-ea"/>
                <a:cs typeface="Arial" panose="020B0604020202020204" pitchFamily="34" charset="0"/>
              </a:defRPr>
            </a:lvl1pPr>
            <a:lvl2pPr marL="228600" indent="-228600"/>
            <a:lvl3pPr marL="228600" indent="-228600"/>
            <a:lvl4pPr marL="228600" indent="-228600"/>
            <a:lvl5pPr marL="228600" indent="-228600"/>
          </a:lstStyle>
          <a:p>
            <a:pPr marL="360365" marR="0" lvl="0" indent="-360365" algn="l" defTabSz="1216015" rtl="0" eaLnBrk="1" fontAlgn="auto" latinLnBrk="0" hangingPunct="1">
              <a:lnSpc>
                <a:spcPct val="100000"/>
              </a:lnSpc>
              <a:spcBef>
                <a:spcPts val="1330"/>
              </a:spcBef>
              <a:spcAft>
                <a:spcPts val="0"/>
              </a:spcAft>
              <a:buClrTx/>
              <a:buSzTx/>
              <a:buFont typeface="Arial" panose="020B0604020202020204" pitchFamily="34" charset="0"/>
              <a:buChar char="−"/>
            </a:pPr>
            <a:r>
              <a:rPr lang="cs-CZ" dirty="0"/>
              <a:t>Zde přidejte text, neměňte velikost ani barvu textu.</a:t>
            </a:r>
          </a:p>
        </p:txBody>
      </p:sp>
      <p:sp>
        <p:nvSpPr>
          <p:cNvPr id="1048633" name="Zástupný text 9"/>
          <p:cNvSpPr>
            <a:spLocks noGrp="1"/>
          </p:cNvSpPr>
          <p:nvPr>
            <p:ph type="body" sz="quarter" idx="14" hasCustomPrompt="1"/>
          </p:nvPr>
        </p:nvSpPr>
        <p:spPr>
          <a:xfrm>
            <a:off x="895351" y="1631588"/>
            <a:ext cx="10458447" cy="533400"/>
          </a:xfrm>
          <a:prstGeom prst="rect">
            <a:avLst/>
          </a:prstGeom>
        </p:spPr>
        <p:txBody>
          <a:bodyPr/>
          <a:lstStyle>
            <a:lvl1pPr marL="0" indent="0">
              <a:buNone/>
              <a:defRPr kumimoji="0" lang="cs-CZ" sz="3200" b="1" i="0" u="none" strike="noStrike" kern="1200" cap="none" spc="0" normalizeH="0" baseline="0" dirty="0">
                <a:ln>
                  <a:noFill/>
                </a:ln>
                <a:solidFill>
                  <a:srgbClr val="0083A5"/>
                </a:solidFill>
                <a:effectLst/>
                <a:uLnTx/>
                <a:uFillTx/>
                <a:latin typeface="Arial" panose="020B0604020202020204" pitchFamily="34" charset="0"/>
                <a:ea typeface="+mj-ea"/>
                <a:cs typeface="Arial" panose="020B0604020202020204" pitchFamily="34" charset="0"/>
              </a:defRPr>
            </a:lvl1pPr>
          </a:lstStyle>
          <a:p>
            <a:pPr marL="228600" marR="0" lvl="0" indent="-228600" algn="l" defTabSz="1216015" rtl="0" eaLnBrk="1" fontAlgn="auto" latinLnBrk="0" hangingPunct="1">
              <a:lnSpc>
                <a:spcPct val="100000"/>
              </a:lnSpc>
              <a:spcBef>
                <a:spcPct val="0"/>
              </a:spcBef>
              <a:spcAft>
                <a:spcPts val="0"/>
              </a:spcAft>
              <a:buClrTx/>
              <a:buSzTx/>
            </a:pPr>
            <a:r>
              <a:rPr lang="cs-CZ" dirty="0"/>
              <a:t>Přidat název slidu (Nadpis 1)</a:t>
            </a:r>
          </a:p>
        </p:txBody>
      </p:sp>
      <p:sp>
        <p:nvSpPr>
          <p:cNvPr id="1048634"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dirty="0"/>
              <a:t>Autor prezentace, Název oddělení, Datum prezentace</a:t>
            </a:r>
            <a:endParaRPr lang="cs-CZ" dirty="0"/>
          </a:p>
        </p:txBody>
      </p:sp>
      <p:sp>
        <p:nvSpPr>
          <p:cNvPr id="1048635"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ránka s textem (Nadpis 2)">
    <p:spTree>
      <p:nvGrpSpPr>
        <p:cNvPr id="1" name=""/>
        <p:cNvGrpSpPr/>
        <p:nvPr/>
      </p:nvGrpSpPr>
      <p:grpSpPr>
        <a:xfrm>
          <a:off x="0" y="0"/>
          <a:ext cx="0" cy="0"/>
          <a:chOff x="0" y="0"/>
          <a:chExt cx="0" cy="0"/>
        </a:xfrm>
      </p:grpSpPr>
      <p:sp>
        <p:nvSpPr>
          <p:cNvPr id="1048764"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dirty="0"/>
              <a:t>Autor prezentace, Název oddělení, Datum prezentace</a:t>
            </a:r>
            <a:endParaRPr lang="cs-CZ" dirty="0"/>
          </a:p>
        </p:txBody>
      </p:sp>
      <p:sp>
        <p:nvSpPr>
          <p:cNvPr id="1048765"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
        <p:nvSpPr>
          <p:cNvPr id="1048766" name="Zástupný text 6"/>
          <p:cNvSpPr>
            <a:spLocks noGrp="1"/>
          </p:cNvSpPr>
          <p:nvPr>
            <p:ph type="body" sz="quarter" idx="13" hasCustomPrompt="1"/>
          </p:nvPr>
        </p:nvSpPr>
        <p:spPr>
          <a:xfrm>
            <a:off x="914400" y="2452684"/>
            <a:ext cx="10439399" cy="3552825"/>
          </a:xfrm>
          <a:prstGeom prst="rect">
            <a:avLst/>
          </a:prstGeom>
        </p:spPr>
        <p:txBody>
          <a:bodyPr/>
          <a:lstStyle>
            <a:lvl1pPr marL="228600" indent="-228600">
              <a:defRPr kumimoji="0" lang="cs-CZ" sz="2400" b="0" i="0" u="none" strike="noStrike" kern="1200" cap="none" spc="0" normalizeH="0" baseline="0" dirty="0">
                <a:ln>
                  <a:noFill/>
                </a:ln>
                <a:solidFill>
                  <a:srgbClr val="333333"/>
                </a:solidFill>
                <a:effectLst/>
                <a:uLnTx/>
                <a:uFillTx/>
                <a:latin typeface="Arial" panose="020B0604020202020204" pitchFamily="34" charset="0"/>
                <a:ea typeface="+mn-ea"/>
                <a:cs typeface="Arial" panose="020B0604020202020204" pitchFamily="34" charset="0"/>
              </a:defRPr>
            </a:lvl1pPr>
            <a:lvl2pPr marL="228600" indent="-228600"/>
            <a:lvl3pPr marL="228600" indent="-228600"/>
            <a:lvl4pPr marL="228600" indent="-228600"/>
            <a:lvl5pPr marL="228600" indent="-228600"/>
          </a:lstStyle>
          <a:p>
            <a:pPr marL="360365" marR="0" lvl="0" indent="-360365" algn="l" defTabSz="1216015" rtl="0" eaLnBrk="1" fontAlgn="auto" latinLnBrk="0" hangingPunct="1">
              <a:lnSpc>
                <a:spcPct val="100000"/>
              </a:lnSpc>
              <a:spcBef>
                <a:spcPts val="1330"/>
              </a:spcBef>
              <a:spcAft>
                <a:spcPts val="0"/>
              </a:spcAft>
              <a:buClrTx/>
              <a:buSzTx/>
              <a:buFont typeface="Arial" panose="020B0604020202020204" pitchFamily="34" charset="0"/>
              <a:buChar char="−"/>
            </a:pPr>
            <a:r>
              <a:rPr lang="cs-CZ" dirty="0"/>
              <a:t>Zde přidejte text, neměňte velikost ani barvu textu.</a:t>
            </a:r>
          </a:p>
        </p:txBody>
      </p:sp>
      <p:sp>
        <p:nvSpPr>
          <p:cNvPr id="1048767" name="Zástupný text 9"/>
          <p:cNvSpPr>
            <a:spLocks noGrp="1"/>
          </p:cNvSpPr>
          <p:nvPr>
            <p:ph type="body" sz="quarter" idx="14" hasCustomPrompt="1"/>
          </p:nvPr>
        </p:nvSpPr>
        <p:spPr>
          <a:xfrm>
            <a:off x="895351" y="1630637"/>
            <a:ext cx="10458447" cy="533400"/>
          </a:xfrm>
          <a:prstGeom prst="rect">
            <a:avLst/>
          </a:prstGeom>
        </p:spPr>
        <p:txBody>
          <a:bodyPr/>
          <a:lstStyle>
            <a:lvl1pPr marL="0" indent="0">
              <a:buNone/>
              <a:defRPr kumimoji="0" lang="cs-CZ" sz="3200" b="0" i="0" u="none" strike="noStrike" kern="1200" cap="none" spc="0" normalizeH="0" baseline="0" dirty="0">
                <a:ln>
                  <a:noFill/>
                </a:ln>
                <a:solidFill>
                  <a:srgbClr val="333333"/>
                </a:solidFill>
                <a:effectLst/>
                <a:uLnTx/>
                <a:uFillTx/>
                <a:latin typeface="Arial" panose="020B0604020202020204" pitchFamily="34" charset="0"/>
                <a:ea typeface="+mj-ea"/>
                <a:cs typeface="Arial" panose="020B0604020202020204" pitchFamily="34" charset="0"/>
              </a:defRPr>
            </a:lvl1pPr>
          </a:lstStyle>
          <a:p>
            <a:pPr marL="228600" marR="0" lvl="0" indent="-228600" algn="l" defTabSz="1216015" rtl="0" eaLnBrk="1" fontAlgn="auto" latinLnBrk="0" hangingPunct="1">
              <a:lnSpc>
                <a:spcPct val="100000"/>
              </a:lnSpc>
              <a:spcBef>
                <a:spcPct val="0"/>
              </a:spcBef>
              <a:spcAft>
                <a:spcPts val="0"/>
              </a:spcAft>
              <a:buClrTx/>
              <a:buSzTx/>
            </a:pPr>
            <a:r>
              <a:rPr lang="cs-CZ" dirty="0"/>
              <a:t>Přidat název slidu (Nadpis 2)</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ránka s textem">
    <p:spTree>
      <p:nvGrpSpPr>
        <p:cNvPr id="1" name=""/>
        <p:cNvGrpSpPr/>
        <p:nvPr/>
      </p:nvGrpSpPr>
      <p:grpSpPr>
        <a:xfrm>
          <a:off x="0" y="0"/>
          <a:ext cx="0" cy="0"/>
          <a:chOff x="0" y="0"/>
          <a:chExt cx="0" cy="0"/>
        </a:xfrm>
      </p:grpSpPr>
      <p:sp>
        <p:nvSpPr>
          <p:cNvPr id="1048605"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dirty="0"/>
              <a:t>Autor prezentace, Název oddělení, Datum prezentace</a:t>
            </a:r>
            <a:endParaRPr lang="cs-CZ" dirty="0"/>
          </a:p>
        </p:txBody>
      </p:sp>
      <p:sp>
        <p:nvSpPr>
          <p:cNvPr id="1048606"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
        <p:nvSpPr>
          <p:cNvPr id="1048607" name="Zástupný text 6"/>
          <p:cNvSpPr>
            <a:spLocks noGrp="1"/>
          </p:cNvSpPr>
          <p:nvPr>
            <p:ph type="body" sz="quarter" idx="13" hasCustomPrompt="1"/>
          </p:nvPr>
        </p:nvSpPr>
        <p:spPr>
          <a:xfrm>
            <a:off x="914400" y="1630638"/>
            <a:ext cx="10439399" cy="4374872"/>
          </a:xfrm>
          <a:prstGeom prst="rect">
            <a:avLst/>
          </a:prstGeom>
        </p:spPr>
        <p:txBody>
          <a:bodyPr/>
          <a:lstStyle>
            <a:lvl1pPr marL="228600" indent="-228600">
              <a:defRPr kumimoji="0" lang="cs-CZ" sz="2400" b="0" i="0" u="none" strike="noStrike" kern="1200" cap="none" spc="0" normalizeH="0" baseline="0" dirty="0">
                <a:ln>
                  <a:noFill/>
                </a:ln>
                <a:solidFill>
                  <a:srgbClr val="333333"/>
                </a:solidFill>
                <a:effectLst/>
                <a:uLnTx/>
                <a:uFillTx/>
                <a:latin typeface="Arial" panose="020B0604020202020204" pitchFamily="34" charset="0"/>
                <a:ea typeface="+mn-ea"/>
                <a:cs typeface="Arial" panose="020B0604020202020204" pitchFamily="34" charset="0"/>
              </a:defRPr>
            </a:lvl1pPr>
            <a:lvl2pPr marL="228600" indent="-228600"/>
            <a:lvl3pPr marL="228600" indent="-228600"/>
            <a:lvl4pPr marL="228600" indent="-228600"/>
            <a:lvl5pPr marL="228600" indent="-228600"/>
          </a:lstStyle>
          <a:p>
            <a:pPr marL="360365" marR="0" lvl="0" indent="-360365" algn="l" defTabSz="1216015" rtl="0" eaLnBrk="1" fontAlgn="auto" latinLnBrk="0" hangingPunct="1">
              <a:lnSpc>
                <a:spcPct val="100000"/>
              </a:lnSpc>
              <a:spcBef>
                <a:spcPts val="1330"/>
              </a:spcBef>
              <a:spcAft>
                <a:spcPts val="0"/>
              </a:spcAft>
              <a:buClrTx/>
              <a:buSzTx/>
              <a:buFont typeface="Arial" panose="020B0604020202020204" pitchFamily="34" charset="0"/>
              <a:buChar char="−"/>
            </a:pPr>
            <a:r>
              <a:rPr lang="cs-CZ" dirty="0"/>
              <a:t>Zde přidejte text, neměňte velikost ani barvu textu.</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 Název">
    <p:spTree>
      <p:nvGrpSpPr>
        <p:cNvPr id="1" name=""/>
        <p:cNvGrpSpPr/>
        <p:nvPr/>
      </p:nvGrpSpPr>
      <p:grpSpPr>
        <a:xfrm>
          <a:off x="0" y="0"/>
          <a:ext cx="0" cy="0"/>
          <a:chOff x="0" y="0"/>
          <a:chExt cx="0" cy="0"/>
        </a:xfrm>
      </p:grpSpPr>
      <p:sp>
        <p:nvSpPr>
          <p:cNvPr id="1048585"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dirty="0"/>
              <a:t>Autor prezentace, Název oddělení, Datum prezentace</a:t>
            </a:r>
            <a:endParaRPr lang="cs-CZ" dirty="0"/>
          </a:p>
        </p:txBody>
      </p:sp>
      <p:sp>
        <p:nvSpPr>
          <p:cNvPr id="1048586"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
        <p:nvSpPr>
          <p:cNvPr id="1048587" name="Zástupný text 9"/>
          <p:cNvSpPr>
            <a:spLocks noGrp="1"/>
          </p:cNvSpPr>
          <p:nvPr>
            <p:ph type="body" sz="quarter" idx="14" hasCustomPrompt="1"/>
          </p:nvPr>
        </p:nvSpPr>
        <p:spPr>
          <a:xfrm>
            <a:off x="895351" y="1630637"/>
            <a:ext cx="10382249" cy="533400"/>
          </a:xfrm>
          <a:prstGeom prst="rect">
            <a:avLst/>
          </a:prstGeom>
        </p:spPr>
        <p:txBody>
          <a:bodyPr/>
          <a:lstStyle>
            <a:lvl1pPr marL="0" indent="0">
              <a:buNone/>
              <a:defRPr kumimoji="0" lang="cs-CZ" sz="3200" b="0" i="0" u="none" strike="noStrike" kern="1200" cap="none" spc="0" normalizeH="0" baseline="0" dirty="0">
                <a:ln>
                  <a:noFill/>
                </a:ln>
                <a:solidFill>
                  <a:srgbClr val="333333"/>
                </a:solidFill>
                <a:effectLst/>
                <a:uLnTx/>
                <a:uFillTx/>
                <a:latin typeface="Arial" panose="020B0604020202020204" pitchFamily="34" charset="0"/>
                <a:ea typeface="+mj-ea"/>
                <a:cs typeface="Arial" panose="020B0604020202020204" pitchFamily="34" charset="0"/>
              </a:defRPr>
            </a:lvl1pPr>
          </a:lstStyle>
          <a:p>
            <a:pPr marL="228600" marR="0" lvl="0" indent="-228600" algn="l" defTabSz="1216015" rtl="0" eaLnBrk="1" fontAlgn="auto" latinLnBrk="0" hangingPunct="1">
              <a:lnSpc>
                <a:spcPct val="100000"/>
              </a:lnSpc>
              <a:spcBef>
                <a:spcPct val="0"/>
              </a:spcBef>
              <a:spcAft>
                <a:spcPts val="0"/>
              </a:spcAft>
              <a:buClrTx/>
              <a:buSzTx/>
            </a:pPr>
            <a:r>
              <a:rPr lang="cs-CZ" dirty="0"/>
              <a:t>Přidat název slidu (Nadpis 2)</a:t>
            </a:r>
          </a:p>
        </p:txBody>
      </p:sp>
      <p:sp>
        <p:nvSpPr>
          <p:cNvPr id="1048588" name="Zástupný symbol obrázku 4"/>
          <p:cNvSpPr>
            <a:spLocks noGrp="1"/>
          </p:cNvSpPr>
          <p:nvPr>
            <p:ph type="pic" sz="quarter" idx="15" hasCustomPrompt="1"/>
          </p:nvPr>
        </p:nvSpPr>
        <p:spPr>
          <a:xfrm>
            <a:off x="1019174" y="2454274"/>
            <a:ext cx="6440805" cy="3567113"/>
          </a:xfrm>
          <a:prstGeom prst="rect">
            <a:avLst/>
          </a:prstGeom>
        </p:spPr>
        <p:txBody>
          <a:bodyPr/>
          <a:lstStyle>
            <a:lvl1pPr marL="0" indent="0">
              <a:buNone/>
              <a:defRPr sz="2400">
                <a:solidFill>
                  <a:srgbClr val="333333"/>
                </a:solidFill>
                <a:latin typeface="Arial" panose="020B0604020202020204" pitchFamily="34" charset="0"/>
                <a:cs typeface="Arial" panose="020B0604020202020204" pitchFamily="34" charset="0"/>
              </a:defRPr>
            </a:lvl1pPr>
          </a:lstStyle>
          <a:p>
            <a:r>
              <a:rPr lang="cs-CZ" dirty="0"/>
              <a:t>Zde vložte obrázek</a:t>
            </a:r>
          </a:p>
        </p:txBody>
      </p:sp>
      <p:sp>
        <p:nvSpPr>
          <p:cNvPr id="1048589" name="Zástupný text 6"/>
          <p:cNvSpPr>
            <a:spLocks noGrp="1"/>
          </p:cNvSpPr>
          <p:nvPr>
            <p:ph type="body" sz="quarter" idx="16" hasCustomPrompt="1"/>
          </p:nvPr>
        </p:nvSpPr>
        <p:spPr>
          <a:xfrm>
            <a:off x="7504175" y="2454276"/>
            <a:ext cx="3773425" cy="3641724"/>
          </a:xfrm>
          <a:prstGeom prst="rect">
            <a:avLst/>
          </a:prstGeom>
        </p:spPr>
        <p:txBody>
          <a:bodyPr anchor="b"/>
          <a:lstStyle>
            <a:lvl1pPr marL="0" indent="0" algn="l" defTabSz="914400" rtl="0" eaLnBrk="1" latinLnBrk="0" hangingPunct="1">
              <a:spcBef>
                <a:spcPts val="0"/>
              </a:spcBef>
              <a:buNone/>
              <a:defRPr lang="cs-CZ" sz="1100" kern="1200" dirty="0">
                <a:solidFill>
                  <a:srgbClr val="0083A5"/>
                </a:solidFill>
                <a:latin typeface="Arial" panose="020B0604020202020204" pitchFamily="34" charset="0"/>
                <a:ea typeface="+mn-ea"/>
                <a:cs typeface="Arial" panose="020B0604020202020204" pitchFamily="34" charset="0"/>
              </a:defRPr>
            </a:lvl1pPr>
          </a:lstStyle>
          <a:p>
            <a:pPr lvl="0"/>
            <a:r>
              <a:rPr lang="cs-CZ" dirty="0"/>
              <a:t>Zde vložte popisek obrázku</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Obrázek">
    <p:spTree>
      <p:nvGrpSpPr>
        <p:cNvPr id="1" name=""/>
        <p:cNvGrpSpPr/>
        <p:nvPr/>
      </p:nvGrpSpPr>
      <p:grpSpPr>
        <a:xfrm>
          <a:off x="0" y="0"/>
          <a:ext cx="0" cy="0"/>
          <a:chOff x="0" y="0"/>
          <a:chExt cx="0" cy="0"/>
        </a:xfrm>
      </p:grpSpPr>
      <p:sp>
        <p:nvSpPr>
          <p:cNvPr id="1048749"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dirty="0"/>
              <a:t>Autor prezentace, Název oddělení, Datum prezentace</a:t>
            </a:r>
            <a:endParaRPr lang="cs-CZ" dirty="0"/>
          </a:p>
        </p:txBody>
      </p:sp>
      <p:sp>
        <p:nvSpPr>
          <p:cNvPr id="1048750"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
        <p:nvSpPr>
          <p:cNvPr id="1048751" name="Zástupný text 9"/>
          <p:cNvSpPr>
            <a:spLocks noGrp="1"/>
          </p:cNvSpPr>
          <p:nvPr>
            <p:ph type="body" sz="quarter" idx="14" hasCustomPrompt="1"/>
          </p:nvPr>
        </p:nvSpPr>
        <p:spPr>
          <a:xfrm>
            <a:off x="895351" y="1630637"/>
            <a:ext cx="10382249" cy="533400"/>
          </a:xfrm>
          <a:prstGeom prst="rect">
            <a:avLst/>
          </a:prstGeom>
        </p:spPr>
        <p:txBody>
          <a:bodyPr/>
          <a:lstStyle>
            <a:lvl1pPr marL="0" indent="0">
              <a:buNone/>
              <a:defRPr kumimoji="0" lang="cs-CZ" sz="3200" b="0" i="0" u="none" strike="noStrike" kern="1200" cap="none" spc="0" normalizeH="0" baseline="0" dirty="0">
                <a:ln>
                  <a:noFill/>
                </a:ln>
                <a:solidFill>
                  <a:srgbClr val="333333"/>
                </a:solidFill>
                <a:effectLst/>
                <a:uLnTx/>
                <a:uFillTx/>
                <a:latin typeface="Arial" panose="020B0604020202020204" pitchFamily="34" charset="0"/>
                <a:ea typeface="+mj-ea"/>
                <a:cs typeface="Arial" panose="020B0604020202020204" pitchFamily="34" charset="0"/>
              </a:defRPr>
            </a:lvl1pPr>
          </a:lstStyle>
          <a:p>
            <a:pPr marL="228600" marR="0" lvl="0" indent="-228600" algn="l" defTabSz="1216015" rtl="0" eaLnBrk="1" fontAlgn="auto" latinLnBrk="0" hangingPunct="1">
              <a:lnSpc>
                <a:spcPct val="100000"/>
              </a:lnSpc>
              <a:spcBef>
                <a:spcPct val="0"/>
              </a:spcBef>
              <a:spcAft>
                <a:spcPts val="0"/>
              </a:spcAft>
              <a:buClrTx/>
              <a:buSzTx/>
            </a:pPr>
            <a:r>
              <a:rPr lang="cs-CZ" dirty="0"/>
              <a:t>Přidat název slidu (Nadpis 2)</a:t>
            </a:r>
          </a:p>
        </p:txBody>
      </p:sp>
      <p:sp>
        <p:nvSpPr>
          <p:cNvPr id="1048752" name="Zástupný symbol obrázku 4"/>
          <p:cNvSpPr>
            <a:spLocks noGrp="1"/>
          </p:cNvSpPr>
          <p:nvPr>
            <p:ph type="pic" sz="quarter" idx="15" hasCustomPrompt="1"/>
          </p:nvPr>
        </p:nvSpPr>
        <p:spPr>
          <a:xfrm>
            <a:off x="7475792" y="2454275"/>
            <a:ext cx="3801808" cy="2477389"/>
          </a:xfrm>
          <a:prstGeom prst="rect">
            <a:avLst/>
          </a:prstGeom>
        </p:spPr>
        <p:txBody>
          <a:bodyPr/>
          <a:lstStyle>
            <a:lvl1pPr marL="0" indent="0">
              <a:buNone/>
              <a:defRPr sz="2400">
                <a:solidFill>
                  <a:srgbClr val="333333"/>
                </a:solidFill>
                <a:latin typeface="Arial" panose="020B0604020202020204" pitchFamily="34" charset="0"/>
                <a:cs typeface="Arial" panose="020B0604020202020204" pitchFamily="34" charset="0"/>
              </a:defRPr>
            </a:lvl1pPr>
          </a:lstStyle>
          <a:p>
            <a:r>
              <a:rPr lang="cs-CZ" dirty="0"/>
              <a:t>Zde vložte obrázek</a:t>
            </a:r>
          </a:p>
        </p:txBody>
      </p:sp>
      <p:sp>
        <p:nvSpPr>
          <p:cNvPr id="1048753" name="Zástupný text 6"/>
          <p:cNvSpPr>
            <a:spLocks noGrp="1"/>
          </p:cNvSpPr>
          <p:nvPr>
            <p:ph type="body" sz="quarter" idx="16" hasCustomPrompt="1"/>
          </p:nvPr>
        </p:nvSpPr>
        <p:spPr>
          <a:xfrm>
            <a:off x="7384351" y="4983480"/>
            <a:ext cx="3893248" cy="1020445"/>
          </a:xfrm>
          <a:prstGeom prst="rect">
            <a:avLst/>
          </a:prstGeom>
        </p:spPr>
        <p:txBody>
          <a:bodyPr anchor="t"/>
          <a:lstStyle>
            <a:lvl1pPr marL="0" indent="0" algn="l" defTabSz="914400" rtl="0" eaLnBrk="1" latinLnBrk="0" hangingPunct="1">
              <a:buNone/>
              <a:defRPr lang="cs-CZ" sz="1100" kern="1200" dirty="0">
                <a:solidFill>
                  <a:srgbClr val="0083A5"/>
                </a:solidFill>
                <a:latin typeface="Arial" panose="020B0604020202020204" pitchFamily="34" charset="0"/>
                <a:ea typeface="+mn-ea"/>
                <a:cs typeface="Arial" panose="020B0604020202020204" pitchFamily="34" charset="0"/>
              </a:defRPr>
            </a:lvl1pPr>
          </a:lstStyle>
          <a:p>
            <a:pPr lvl="0"/>
            <a:r>
              <a:rPr lang="cs-CZ" dirty="0"/>
              <a:t>Zde vložte popisek obrázku</a:t>
            </a:r>
          </a:p>
        </p:txBody>
      </p:sp>
      <p:sp>
        <p:nvSpPr>
          <p:cNvPr id="1048754" name="Zástupný text 6"/>
          <p:cNvSpPr>
            <a:spLocks noGrp="1"/>
          </p:cNvSpPr>
          <p:nvPr>
            <p:ph type="body" sz="quarter" idx="13" hasCustomPrompt="1"/>
          </p:nvPr>
        </p:nvSpPr>
        <p:spPr>
          <a:xfrm>
            <a:off x="914401" y="2452684"/>
            <a:ext cx="6271260" cy="3552825"/>
          </a:xfrm>
          <a:prstGeom prst="rect">
            <a:avLst/>
          </a:prstGeom>
        </p:spPr>
        <p:txBody>
          <a:bodyPr/>
          <a:lstStyle>
            <a:lvl1pPr marL="228600" indent="-228600">
              <a:defRPr kumimoji="0" lang="cs-CZ" sz="2400" b="0" i="0" u="none" strike="noStrike" kern="1200" cap="none" spc="0" normalizeH="0" baseline="0" dirty="0">
                <a:ln>
                  <a:noFill/>
                </a:ln>
                <a:solidFill>
                  <a:srgbClr val="333333"/>
                </a:solidFill>
                <a:effectLst/>
                <a:uLnTx/>
                <a:uFillTx/>
                <a:latin typeface="Arial" panose="020B0604020202020204" pitchFamily="34" charset="0"/>
                <a:ea typeface="+mn-ea"/>
                <a:cs typeface="Arial" panose="020B0604020202020204" pitchFamily="34" charset="0"/>
              </a:defRPr>
            </a:lvl1pPr>
            <a:lvl2pPr marL="228600" indent="-228600"/>
            <a:lvl3pPr marL="228600" indent="-228600"/>
            <a:lvl4pPr marL="228600" indent="-228600"/>
            <a:lvl5pPr marL="228600" indent="-228600"/>
          </a:lstStyle>
          <a:p>
            <a:pPr marL="360365" marR="0" lvl="0" indent="-360365" algn="l" defTabSz="1216015" rtl="0" eaLnBrk="1" fontAlgn="auto" latinLnBrk="0" hangingPunct="1">
              <a:lnSpc>
                <a:spcPct val="100000"/>
              </a:lnSpc>
              <a:spcBef>
                <a:spcPts val="1330"/>
              </a:spcBef>
              <a:spcAft>
                <a:spcPts val="0"/>
              </a:spcAft>
              <a:buClrTx/>
              <a:buSzTx/>
              <a:buFont typeface="Arial" panose="020B0604020202020204" pitchFamily="34" charset="0"/>
              <a:buChar char="−"/>
            </a:pPr>
            <a:r>
              <a:rPr lang="cs-CZ" dirty="0"/>
              <a:t>Zde přidejte text, neměňte velikost ani barvu textu.</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ránka s obrázkem">
    <p:spTree>
      <p:nvGrpSpPr>
        <p:cNvPr id="1" name=""/>
        <p:cNvGrpSpPr/>
        <p:nvPr/>
      </p:nvGrpSpPr>
      <p:grpSpPr>
        <a:xfrm>
          <a:off x="0" y="0"/>
          <a:ext cx="0" cy="0"/>
          <a:chOff x="0" y="0"/>
          <a:chExt cx="0" cy="0"/>
        </a:xfrm>
      </p:grpSpPr>
      <p:sp>
        <p:nvSpPr>
          <p:cNvPr id="1048771"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dirty="0"/>
              <a:t>Autor prezentace, Název oddělení, Datum prezentace</a:t>
            </a:r>
            <a:endParaRPr lang="cs-CZ" dirty="0"/>
          </a:p>
        </p:txBody>
      </p:sp>
      <p:sp>
        <p:nvSpPr>
          <p:cNvPr id="1048772"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
        <p:nvSpPr>
          <p:cNvPr id="1048773" name="Zástupný symbol obrázku 4"/>
          <p:cNvSpPr>
            <a:spLocks noGrp="1"/>
          </p:cNvSpPr>
          <p:nvPr>
            <p:ph type="pic" sz="quarter" idx="15" hasCustomPrompt="1"/>
          </p:nvPr>
        </p:nvSpPr>
        <p:spPr>
          <a:xfrm>
            <a:off x="1019175" y="1630636"/>
            <a:ext cx="7225665" cy="4570139"/>
          </a:xfrm>
          <a:prstGeom prst="rect">
            <a:avLst/>
          </a:prstGeom>
        </p:spPr>
        <p:txBody>
          <a:bodyPr/>
          <a:lstStyle>
            <a:lvl1pPr marL="0" indent="0">
              <a:buNone/>
              <a:defRPr sz="2400">
                <a:solidFill>
                  <a:srgbClr val="333333"/>
                </a:solidFill>
                <a:latin typeface="Arial" panose="020B0604020202020204" pitchFamily="34" charset="0"/>
                <a:cs typeface="Arial" panose="020B0604020202020204" pitchFamily="34" charset="0"/>
              </a:defRPr>
            </a:lvl1pPr>
          </a:lstStyle>
          <a:p>
            <a:r>
              <a:rPr lang="cs-CZ" dirty="0"/>
              <a:t>Zde vložte obrázek</a:t>
            </a:r>
          </a:p>
        </p:txBody>
      </p:sp>
      <p:sp>
        <p:nvSpPr>
          <p:cNvPr id="1048774" name="Zástupný text 6"/>
          <p:cNvSpPr>
            <a:spLocks noGrp="1"/>
          </p:cNvSpPr>
          <p:nvPr>
            <p:ph type="body" sz="quarter" idx="16" hasCustomPrompt="1"/>
          </p:nvPr>
        </p:nvSpPr>
        <p:spPr>
          <a:xfrm>
            <a:off x="8296656" y="1630636"/>
            <a:ext cx="2980944" cy="4648244"/>
          </a:xfrm>
          <a:prstGeom prst="rect">
            <a:avLst/>
          </a:prstGeom>
        </p:spPr>
        <p:txBody>
          <a:bodyPr anchor="b"/>
          <a:lstStyle>
            <a:lvl1pPr marL="0" indent="0" algn="l" defTabSz="914400" rtl="0" eaLnBrk="1" latinLnBrk="0" hangingPunct="1">
              <a:buNone/>
              <a:defRPr lang="cs-CZ" sz="1100" kern="1200" dirty="0">
                <a:solidFill>
                  <a:srgbClr val="0083A5"/>
                </a:solidFill>
                <a:latin typeface="Arial" panose="020B0604020202020204" pitchFamily="34" charset="0"/>
                <a:ea typeface="+mn-ea"/>
                <a:cs typeface="Arial" panose="020B0604020202020204" pitchFamily="34" charset="0"/>
              </a:defRPr>
            </a:lvl1pPr>
          </a:lstStyle>
          <a:p>
            <a:pPr lvl="0"/>
            <a:r>
              <a:rPr lang="cs-CZ" dirty="0"/>
              <a:t>Zde vložte popisek obrázku</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ránka s více obrázky">
    <p:spTree>
      <p:nvGrpSpPr>
        <p:cNvPr id="1" name=""/>
        <p:cNvGrpSpPr/>
        <p:nvPr/>
      </p:nvGrpSpPr>
      <p:grpSpPr>
        <a:xfrm>
          <a:off x="0" y="0"/>
          <a:ext cx="0" cy="0"/>
          <a:chOff x="0" y="0"/>
          <a:chExt cx="0" cy="0"/>
        </a:xfrm>
      </p:grpSpPr>
      <p:sp>
        <p:nvSpPr>
          <p:cNvPr id="1048743" name="Zástupný symbol pro zápatí 2"/>
          <p:cNvSpPr>
            <a:spLocks noGrp="1"/>
          </p:cNvSpPr>
          <p:nvPr>
            <p:ph type="ftr" sz="quarter" idx="11"/>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dirty="0"/>
              <a:t>Autor prezentace, Název oddělení, Datum prezentace</a:t>
            </a:r>
            <a:endParaRPr lang="cs-CZ" dirty="0"/>
          </a:p>
        </p:txBody>
      </p:sp>
      <p:sp>
        <p:nvSpPr>
          <p:cNvPr id="1048744" name="Zástupný symbol pro číslo snímku 3"/>
          <p:cNvSpPr>
            <a:spLocks noGrp="1"/>
          </p:cNvSpPr>
          <p:nvPr>
            <p:ph type="sldNum" sz="quarter" idx="12"/>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
        <p:nvSpPr>
          <p:cNvPr id="1048745" name="Zástupný symbol obrázku 4"/>
          <p:cNvSpPr>
            <a:spLocks noGrp="1"/>
          </p:cNvSpPr>
          <p:nvPr>
            <p:ph type="pic" sz="quarter" idx="15" hasCustomPrompt="1"/>
          </p:nvPr>
        </p:nvSpPr>
        <p:spPr>
          <a:xfrm>
            <a:off x="1019175" y="1630636"/>
            <a:ext cx="5036408" cy="3563156"/>
          </a:xfrm>
          <a:prstGeom prst="rect">
            <a:avLst/>
          </a:prstGeom>
        </p:spPr>
        <p:txBody>
          <a:bodyPr/>
          <a:lstStyle>
            <a:lvl1pPr marL="0" indent="0">
              <a:buNone/>
              <a:defRPr sz="2400">
                <a:solidFill>
                  <a:srgbClr val="333333"/>
                </a:solidFill>
                <a:latin typeface="Arial" panose="020B0604020202020204" pitchFamily="34" charset="0"/>
                <a:cs typeface="Arial" panose="020B0604020202020204" pitchFamily="34" charset="0"/>
              </a:defRPr>
            </a:lvl1pPr>
          </a:lstStyle>
          <a:p>
            <a:r>
              <a:rPr lang="cs-CZ" dirty="0"/>
              <a:t>Zde vložte obrázek</a:t>
            </a:r>
          </a:p>
        </p:txBody>
      </p:sp>
      <p:sp>
        <p:nvSpPr>
          <p:cNvPr id="1048746" name="Zástupný text 6"/>
          <p:cNvSpPr>
            <a:spLocks noGrp="1"/>
          </p:cNvSpPr>
          <p:nvPr>
            <p:ph type="body" sz="quarter" idx="16" hasCustomPrompt="1"/>
          </p:nvPr>
        </p:nvSpPr>
        <p:spPr>
          <a:xfrm>
            <a:off x="1019175" y="5248909"/>
            <a:ext cx="5036408" cy="951866"/>
          </a:xfrm>
          <a:prstGeom prst="rect">
            <a:avLst/>
          </a:prstGeom>
        </p:spPr>
        <p:txBody>
          <a:bodyPr anchor="t"/>
          <a:lstStyle>
            <a:lvl1pPr marL="0" indent="0" algn="l" defTabSz="914400" rtl="0" eaLnBrk="1" latinLnBrk="0" hangingPunct="1">
              <a:buNone/>
              <a:defRPr lang="cs-CZ" sz="1100" kern="1200" dirty="0">
                <a:solidFill>
                  <a:srgbClr val="0083A5"/>
                </a:solidFill>
                <a:latin typeface="Arial" panose="020B0604020202020204" pitchFamily="34" charset="0"/>
                <a:ea typeface="+mn-ea"/>
                <a:cs typeface="Arial" panose="020B0604020202020204" pitchFamily="34" charset="0"/>
              </a:defRPr>
            </a:lvl1pPr>
          </a:lstStyle>
          <a:p>
            <a:pPr lvl="0"/>
            <a:r>
              <a:rPr lang="cs-CZ" dirty="0"/>
              <a:t>Zde vložte popisek obrázku</a:t>
            </a:r>
          </a:p>
        </p:txBody>
      </p:sp>
      <p:sp>
        <p:nvSpPr>
          <p:cNvPr id="1048747" name="Zástupný symbol obrázku 4"/>
          <p:cNvSpPr>
            <a:spLocks noGrp="1"/>
          </p:cNvSpPr>
          <p:nvPr>
            <p:ph type="pic" sz="quarter" idx="17" hasCustomPrompt="1"/>
          </p:nvPr>
        </p:nvSpPr>
        <p:spPr>
          <a:xfrm>
            <a:off x="6317392" y="1630636"/>
            <a:ext cx="5036407" cy="3563155"/>
          </a:xfrm>
          <a:prstGeom prst="rect">
            <a:avLst/>
          </a:prstGeom>
        </p:spPr>
        <p:txBody>
          <a:bodyPr/>
          <a:lstStyle>
            <a:lvl1pPr marL="0" indent="0">
              <a:buNone/>
              <a:defRPr sz="2400">
                <a:solidFill>
                  <a:srgbClr val="333333"/>
                </a:solidFill>
                <a:latin typeface="Arial" panose="020B0604020202020204" pitchFamily="34" charset="0"/>
                <a:cs typeface="Arial" panose="020B0604020202020204" pitchFamily="34" charset="0"/>
              </a:defRPr>
            </a:lvl1pPr>
          </a:lstStyle>
          <a:p>
            <a:r>
              <a:rPr lang="cs-CZ" dirty="0"/>
              <a:t>Zde vložte obrázek</a:t>
            </a:r>
          </a:p>
        </p:txBody>
      </p:sp>
      <p:sp>
        <p:nvSpPr>
          <p:cNvPr id="1048748" name="Zástupný text 6"/>
          <p:cNvSpPr>
            <a:spLocks noGrp="1"/>
          </p:cNvSpPr>
          <p:nvPr>
            <p:ph type="body" sz="quarter" idx="18" hasCustomPrompt="1"/>
          </p:nvPr>
        </p:nvSpPr>
        <p:spPr>
          <a:xfrm>
            <a:off x="6317392" y="5238192"/>
            <a:ext cx="5036407" cy="951866"/>
          </a:xfrm>
          <a:prstGeom prst="rect">
            <a:avLst/>
          </a:prstGeom>
        </p:spPr>
        <p:txBody>
          <a:bodyPr anchor="t"/>
          <a:lstStyle>
            <a:lvl1pPr marL="0" indent="0" algn="l" defTabSz="914400" rtl="0" eaLnBrk="1" latinLnBrk="0" hangingPunct="1">
              <a:buNone/>
              <a:defRPr lang="cs-CZ" sz="1100" kern="1200" dirty="0">
                <a:solidFill>
                  <a:srgbClr val="0083A5"/>
                </a:solidFill>
                <a:latin typeface="Arial" panose="020B0604020202020204" pitchFamily="34" charset="0"/>
                <a:ea typeface="+mn-ea"/>
                <a:cs typeface="Arial" panose="020B0604020202020204" pitchFamily="34" charset="0"/>
              </a:defRPr>
            </a:lvl1pPr>
          </a:lstStyle>
          <a:p>
            <a:pPr lvl="0"/>
            <a:r>
              <a:rPr lang="cs-CZ" dirty="0"/>
              <a:t>Zde vložte popisek obrázku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48576" name="Zástupný symbol pro zápatí 2"/>
          <p:cNvSpPr>
            <a:spLocks noGrp="1"/>
          </p:cNvSpPr>
          <p:nvPr>
            <p:ph type="ftr" sz="quarter" idx="3"/>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dirty="0"/>
              <a:t>Autor prezentace, Název oddělení, Datum prezentace</a:t>
            </a:r>
            <a:endParaRPr lang="cs-CZ" dirty="0"/>
          </a:p>
        </p:txBody>
      </p:sp>
      <p:sp>
        <p:nvSpPr>
          <p:cNvPr id="1048577" name="Zástupný symbol pro číslo snímku 3"/>
          <p:cNvSpPr>
            <a:spLocks noGrp="1"/>
          </p:cNvSpPr>
          <p:nvPr>
            <p:ph type="sldNum" sz="quarter" idx="4"/>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48596" name="Zástupný symbol pro zápatí 2"/>
          <p:cNvSpPr>
            <a:spLocks noGrp="1"/>
          </p:cNvSpPr>
          <p:nvPr>
            <p:ph type="ftr" sz="quarter" idx="3"/>
          </p:nvPr>
        </p:nvSpPr>
        <p:spPr>
          <a:xfrm>
            <a:off x="914400" y="6356350"/>
            <a:ext cx="9174480" cy="365125"/>
          </a:xfrm>
          <a:prstGeom prst="rect">
            <a:avLst/>
          </a:prstGeom>
        </p:spPr>
        <p:txBody>
          <a:bodyPr/>
          <a:lstStyle>
            <a:lvl1pPr>
              <a:defRPr sz="1100">
                <a:solidFill>
                  <a:srgbClr val="0083A5"/>
                </a:solidFill>
                <a:latin typeface="Arial" panose="020B0604020202020204" pitchFamily="34" charset="0"/>
                <a:cs typeface="Arial" panose="020B0604020202020204" pitchFamily="34" charset="0"/>
              </a:defRPr>
            </a:lvl1pPr>
          </a:lstStyle>
          <a:p>
            <a:pPr algn="l"/>
            <a:r>
              <a:rPr lang="pl-PL"/>
              <a:t>Mgr. Tomáš Foltýn, Mgr. Lenka Maixnerová 17. 4. 2024</a:t>
            </a:r>
            <a:endParaRPr lang="cs-CZ" dirty="0"/>
          </a:p>
        </p:txBody>
      </p:sp>
      <p:sp>
        <p:nvSpPr>
          <p:cNvPr id="1048597" name="Zástupný symbol pro číslo snímku 3"/>
          <p:cNvSpPr>
            <a:spLocks noGrp="1"/>
          </p:cNvSpPr>
          <p:nvPr>
            <p:ph type="sldNum" sz="quarter" idx="4"/>
          </p:nvPr>
        </p:nvSpPr>
        <p:spPr>
          <a:xfrm>
            <a:off x="10332720" y="6356350"/>
            <a:ext cx="1021080" cy="365125"/>
          </a:xfrm>
          <a:prstGeom prst="rect">
            <a:avLst/>
          </a:prstGeom>
        </p:spPr>
        <p:txBody>
          <a:bodyPr/>
          <a:lstStyle>
            <a:lvl1pPr algn="r">
              <a:defRPr lang="cs-CZ" sz="1100" kern="1200" smtClean="0">
                <a:solidFill>
                  <a:srgbClr val="0083A5"/>
                </a:solidFill>
                <a:latin typeface="Arial" panose="020B0604020202020204" pitchFamily="34" charset="0"/>
                <a:ea typeface="+mn-ea"/>
                <a:cs typeface="Arial" panose="020B0604020202020204" pitchFamily="34" charset="0"/>
              </a:defRPr>
            </a:lvl1pPr>
          </a:lstStyle>
          <a:p>
            <a:fld id="{78E236E8-9460-46F5-B13F-2FEC233B9BD3}" type="slidenum">
              <a:rPr lang="cs-CZ" smtClean="0"/>
              <a:t>‹#›</a:t>
            </a:fld>
            <a:endParaRPr lang="cs-CZ" dirty="0"/>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8" name="Obrázek 18"/>
          <p:cNvPicPr>
            <a:picLocks noChangeAspect="1"/>
          </p:cNvPicPr>
          <p:nvPr/>
        </p:nvPicPr>
        <p:blipFill rotWithShape="1">
          <a:blip r:embed="rId2"/>
          <a:srcRect t="7224" b="6159"/>
          <a:stretch>
            <a:fillRect/>
          </a:stretch>
        </p:blipFill>
        <p:spPr>
          <a:xfrm>
            <a:off x="-96252" y="-1"/>
            <a:ext cx="12273248" cy="6908883"/>
          </a:xfrm>
          <a:prstGeom prst="rect">
            <a:avLst/>
          </a:prstGeom>
        </p:spPr>
      </p:pic>
      <p:sp>
        <p:nvSpPr>
          <p:cNvPr id="3" name="Zástupný text 1">
            <a:extLst>
              <a:ext uri="{FF2B5EF4-FFF2-40B4-BE49-F238E27FC236}">
                <a16:creationId xmlns:a16="http://schemas.microsoft.com/office/drawing/2014/main" id="{DE6A5E57-DD7E-493D-BE88-DEDF9245F3F3}"/>
              </a:ext>
            </a:extLst>
          </p:cNvPr>
          <p:cNvSpPr txBox="1">
            <a:spLocks/>
          </p:cNvSpPr>
          <p:nvPr/>
        </p:nvSpPr>
        <p:spPr>
          <a:xfrm>
            <a:off x="7459579" y="125129"/>
            <a:ext cx="4669498" cy="2213809"/>
          </a:xfrm>
          <a:prstGeom prst="rect">
            <a:avLst/>
          </a:prstGeom>
        </p:spPr>
        <p:txBody>
          <a:bodyPr/>
          <a:lstStyle>
            <a:lvl1pPr marL="0" indent="0" algn="ctr" defTabSz="914400" rtl="0" eaLnBrk="1" latinLnBrk="0" hangingPunct="1">
              <a:lnSpc>
                <a:spcPct val="100000"/>
              </a:lnSpc>
              <a:spcBef>
                <a:spcPts val="1000"/>
              </a:spcBef>
              <a:buFont typeface="Arial" panose="020B0604020202020204" pitchFamily="34" charset="0"/>
              <a:buNone/>
              <a:defRPr sz="36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solidFill>
                  <a:schemeClr val="tx1"/>
                </a:solidFill>
              </a:rPr>
              <a:t> </a:t>
            </a:r>
            <a:r>
              <a:rPr lang="cs-CZ" sz="3000" dirty="0">
                <a:solidFill>
                  <a:schemeClr val="tx1"/>
                </a:solidFill>
              </a:rPr>
              <a:t>ARK I : </a:t>
            </a:r>
            <a:r>
              <a:rPr lang="en-US" sz="3000" dirty="0">
                <a:solidFill>
                  <a:schemeClr val="tx1"/>
                </a:solidFill>
              </a:rPr>
              <a:t>mobile unit for the preservation of </a:t>
            </a:r>
            <a:r>
              <a:rPr lang="cs-CZ" sz="3000" dirty="0">
                <a:solidFill>
                  <a:schemeClr val="tx1"/>
                </a:solidFill>
              </a:rPr>
              <a:t>the </a:t>
            </a:r>
            <a:r>
              <a:rPr lang="en-US" sz="3000" dirty="0">
                <a:solidFill>
                  <a:schemeClr val="tx1"/>
                </a:solidFill>
              </a:rPr>
              <a:t>book cultural heritage</a:t>
            </a:r>
            <a:endParaRPr lang="cs-CZ" sz="3000"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5CEC642-95BE-4989-B12C-280E89CC4441}"/>
              </a:ext>
            </a:extLst>
          </p:cNvPr>
          <p:cNvPicPr>
            <a:picLocks noChangeAspect="1"/>
          </p:cNvPicPr>
          <p:nvPr/>
        </p:nvPicPr>
        <p:blipFill>
          <a:blip r:embed="rId2"/>
          <a:stretch>
            <a:fillRect/>
          </a:stretch>
        </p:blipFill>
        <p:spPr>
          <a:xfrm>
            <a:off x="2261936" y="0"/>
            <a:ext cx="3696315" cy="6858000"/>
          </a:xfrm>
          <a:prstGeom prst="rect">
            <a:avLst/>
          </a:prstGeom>
        </p:spPr>
      </p:pic>
      <p:sp>
        <p:nvSpPr>
          <p:cNvPr id="7" name="TextovéPole 6">
            <a:extLst>
              <a:ext uri="{FF2B5EF4-FFF2-40B4-BE49-F238E27FC236}">
                <a16:creationId xmlns:a16="http://schemas.microsoft.com/office/drawing/2014/main" id="{F337D3B4-663E-4C87-A3F4-D27B7E708C3B}"/>
              </a:ext>
            </a:extLst>
          </p:cNvPr>
          <p:cNvSpPr txBox="1"/>
          <p:nvPr/>
        </p:nvSpPr>
        <p:spPr>
          <a:xfrm>
            <a:off x="6564719" y="334949"/>
            <a:ext cx="5295900" cy="1815882"/>
          </a:xfrm>
          <a:prstGeom prst="rect">
            <a:avLst/>
          </a:prstGeom>
          <a:noFill/>
        </p:spPr>
        <p:txBody>
          <a:bodyPr wrap="square">
            <a:spAutoFit/>
          </a:bodyPr>
          <a:lstStyle/>
          <a:p>
            <a:r>
              <a:rPr lang="cs-CZ" sz="1600" b="1" dirty="0">
                <a:latin typeface="Arial" panose="020B0604020202020204" pitchFamily="34" charset="0"/>
                <a:cs typeface="Arial" panose="020B0604020202020204" pitchFamily="34" charset="0"/>
              </a:rPr>
              <a:t>https://www.linkedin.com/posts/yaroslav-mudryi-national-library-of-ukraine-bb5378265_mudryilibrary-mainabrlibraryabrofabrukraine-activity-7333549419092434944-JUDe?utm_source=share&amp;utm_medium=member_desktop&amp;rcm=ACoAAAVu_0kBJ92vCkZ-7RuEQy1JM6YThTs2INk</a:t>
            </a:r>
          </a:p>
        </p:txBody>
      </p:sp>
    </p:spTree>
    <p:extLst>
      <p:ext uri="{BB962C8B-B14F-4D97-AF65-F5344CB8AC3E}">
        <p14:creationId xmlns:p14="http://schemas.microsoft.com/office/powerpoint/2010/main" val="1868474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Zástupný symbol pro číslo snímk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78E236E8-9460-46F5-B13F-2FEC233B9BD3}" type="slidenum">
              <a:rPr kumimoji="0" lang="cs-CZ" sz="1100" b="0" i="0" u="none" strike="noStrike" kern="1200" cap="none" spc="0" normalizeH="0" baseline="0" noProof="0" smtClean="0">
                <a:ln>
                  <a:noFill/>
                </a:ln>
                <a:solidFill>
                  <a:srgbClr val="7F7F7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pPr>
              <a:t>3</a:t>
            </a:fld>
            <a:endParaRPr kumimoji="0" lang="cs-CZ" sz="1100"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endParaRPr>
          </a:p>
        </p:txBody>
      </p:sp>
      <p:sp>
        <p:nvSpPr>
          <p:cNvPr id="1048625" name="Zástupný text 14"/>
          <p:cNvSpPr txBox="1"/>
          <p:nvPr/>
        </p:nvSpPr>
        <p:spPr>
          <a:xfrm>
            <a:off x="462890" y="1776934"/>
            <a:ext cx="6438479" cy="4266150"/>
          </a:xfrm>
          <a:prstGeom prst="rect">
            <a:avLst/>
          </a:prstGeom>
        </p:spPr>
        <p:txBody>
          <a:bodyPr anchor="ctr"/>
          <a:lstStyle>
            <a:lvl1pPr marL="0" indent="0" algn="l" defTabSz="914400" rtl="0" eaLnBrk="1" latinLnBrk="0" hangingPunct="1">
              <a:lnSpc>
                <a:spcPct val="90000"/>
              </a:lnSpc>
              <a:spcBef>
                <a:spcPts val="0"/>
              </a:spcBef>
              <a:buFont typeface="Arial" panose="020B0604020202020204" pitchFamily="34" charset="0"/>
              <a:buNone/>
              <a:defRPr lang="cs-CZ" sz="1100" kern="1200" dirty="0">
                <a:solidFill>
                  <a:srgbClr val="0083A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pPr>
            <a:r>
              <a:rPr lang="cs-CZ" sz="2400" b="1" dirty="0">
                <a:solidFill>
                  <a:schemeClr val="tx1"/>
                </a:solidFill>
              </a:rPr>
              <a:t>Základní informace / Project </a:t>
            </a:r>
            <a:r>
              <a:rPr lang="cs-CZ" sz="2400" b="1" dirty="0" err="1">
                <a:solidFill>
                  <a:schemeClr val="tx1"/>
                </a:solidFill>
              </a:rPr>
              <a:t>highlights</a:t>
            </a:r>
            <a:endParaRPr kumimoji="0" lang="cs-CZ"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pPr>
            <a:endParaRPr kumimoji="0" lang="cs-CZ" sz="1800" b="1" i="0" u="none" strike="noStrike" kern="1200" cap="none" spc="0" normalizeH="0" baseline="0" noProof="0" dirty="0">
              <a:ln>
                <a:noFill/>
              </a:ln>
              <a:solidFill>
                <a:srgbClr val="0083A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pPr>
            <a:r>
              <a:rPr kumimoji="0" lang="cs-CZ"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10 500 000 CZK </a:t>
            </a:r>
            <a:r>
              <a:rPr kumimoji="0" lang="cs-CZ" sz="1800" b="0" i="0" u="none" strike="noStrike" kern="1200" cap="none" spc="0" normalizeH="0" baseline="0" noProof="0" dirty="0">
                <a:ln>
                  <a:noFill/>
                </a:ln>
                <a:solidFill>
                  <a:srgbClr val="202122"/>
                </a:solidFill>
                <a:effectLst/>
                <a:uLnTx/>
                <a:uFillTx/>
                <a:latin typeface="Arial" panose="020B0604020202020204" pitchFamily="34" charset="0"/>
                <a:ea typeface="+mn-ea"/>
                <a:cs typeface="Arial" panose="020B0604020202020204" pitchFamily="34" charset="0"/>
              </a:rPr>
              <a:t>|</a:t>
            </a:r>
            <a:r>
              <a:rPr kumimoji="0" lang="cs-CZ"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422 000 € </a:t>
            </a:r>
            <a:endParaRPr lang="cs-CZ" sz="1800" dirty="0">
              <a:solidFill>
                <a:srgbClr val="20212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pPr>
            <a:r>
              <a:rPr kumimoji="0" 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Total</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costs</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the </a:t>
            </a:r>
            <a:r>
              <a:rPr kumimoji="0" 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project</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pPr>
            <a:endParaRPr kumimoji="0" lang="cs-CZ" sz="1800" b="1" i="0" u="none" strike="noStrike" kern="1200" cap="none" spc="0" normalizeH="0" baseline="0" noProof="0" dirty="0">
              <a:ln>
                <a:noFill/>
              </a:ln>
              <a:solidFill>
                <a:srgbClr val="0083A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pPr>
            <a:r>
              <a:rPr kumimoji="0" lang="cs-CZ" sz="1800" b="1" i="0" u="none" strike="noStrike" kern="1200" cap="none" spc="0" normalizeH="0" baseline="0" noProof="0" dirty="0">
                <a:ln>
                  <a:noFill/>
                </a:ln>
                <a:solidFill>
                  <a:srgbClr val="202122"/>
                </a:solidFill>
                <a:effectLst/>
                <a:uLnTx/>
                <a:uFillTx/>
                <a:latin typeface="Arial" panose="020B0604020202020204" pitchFamily="34" charset="0"/>
                <a:ea typeface="+mn-ea"/>
                <a:cs typeface="Arial" panose="020B0604020202020204" pitchFamily="34" charset="0"/>
              </a:rPr>
              <a:t>6 </a:t>
            </a:r>
            <a:r>
              <a:rPr kumimoji="0" lang="cs-CZ" sz="1800" b="1" i="0" u="none" strike="noStrike" kern="1200" cap="none" spc="0" normalizeH="0" baseline="0" noProof="0" dirty="0" err="1">
                <a:ln>
                  <a:noFill/>
                </a:ln>
                <a:solidFill>
                  <a:srgbClr val="202122"/>
                </a:solidFill>
                <a:effectLst/>
                <a:uLnTx/>
                <a:uFillTx/>
                <a:latin typeface="Arial" panose="020B0604020202020204" pitchFamily="34" charset="0"/>
                <a:ea typeface="+mn-ea"/>
                <a:cs typeface="Arial" panose="020B0604020202020204" pitchFamily="34" charset="0"/>
              </a:rPr>
              <a:t>project</a:t>
            </a:r>
            <a:r>
              <a:rPr kumimoji="0" lang="cs-CZ" sz="1800" b="1" i="0" u="none" strike="noStrike" kern="1200" cap="none" spc="0" normalizeH="0" baseline="0" noProof="0" dirty="0">
                <a:ln>
                  <a:noFill/>
                </a:ln>
                <a:solidFill>
                  <a:srgbClr val="202122"/>
                </a:solidFill>
                <a:effectLst/>
                <a:uLnTx/>
                <a:uFillTx/>
                <a:latin typeface="Arial" panose="020B0604020202020204" pitchFamily="34" charset="0"/>
                <a:ea typeface="+mn-ea"/>
                <a:cs typeface="Arial" panose="020B0604020202020204" pitchFamily="34" charset="0"/>
              </a:rPr>
              <a:t> </a:t>
            </a:r>
            <a:r>
              <a:rPr kumimoji="0" lang="cs-CZ" sz="1800" b="1" i="0" u="none" strike="noStrike" kern="1200" cap="none" spc="0" normalizeH="0" baseline="0" noProof="0" dirty="0" err="1">
                <a:ln>
                  <a:noFill/>
                </a:ln>
                <a:solidFill>
                  <a:srgbClr val="202122"/>
                </a:solidFill>
                <a:effectLst/>
                <a:uLnTx/>
                <a:uFillTx/>
                <a:latin typeface="Arial" panose="020B0604020202020204" pitchFamily="34" charset="0"/>
                <a:ea typeface="+mn-ea"/>
                <a:cs typeface="Arial" panose="020B0604020202020204" pitchFamily="34" charset="0"/>
              </a:rPr>
              <a:t>partners</a:t>
            </a:r>
            <a:endParaRPr kumimoji="0" lang="cs-CZ" sz="1800" b="1" i="0" u="none" strike="noStrike" kern="1200" cap="none" spc="0" normalizeH="0" baseline="0" noProof="0" dirty="0">
              <a:ln>
                <a:noFill/>
              </a:ln>
              <a:solidFill>
                <a:srgbClr val="20212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pPr>
            <a:r>
              <a:rPr lang="cs-CZ" sz="1800" dirty="0">
                <a:solidFill>
                  <a:prstClr val="black"/>
                </a:solidFill>
              </a:rPr>
              <a:t>R</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epresentatives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the government</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sector, private supporters and professional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organisations</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pP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pPr>
            <a:r>
              <a:rPr kumimoji="0" lang="cs-CZ"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Januar</a:t>
            </a:r>
            <a:r>
              <a:rPr lang="cs-CZ" sz="1800" b="1" dirty="0">
                <a:solidFill>
                  <a:prstClr val="black"/>
                </a:solidFill>
              </a:rPr>
              <a:t>y – </a:t>
            </a:r>
            <a:r>
              <a:rPr lang="cs-CZ" sz="1800" b="1" dirty="0" err="1">
                <a:solidFill>
                  <a:prstClr val="black"/>
                </a:solidFill>
              </a:rPr>
              <a:t>December</a:t>
            </a:r>
            <a:r>
              <a:rPr lang="cs-CZ" sz="1800" b="1" dirty="0">
                <a:solidFill>
                  <a:prstClr val="black"/>
                </a:solidFill>
              </a:rPr>
              <a:t> 2024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pPr>
            <a:r>
              <a:rPr kumimoji="0" 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Timeline</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the </a:t>
            </a:r>
            <a:r>
              <a:rPr kumimoji="0" 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project</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pPr>
            <a:endPar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pP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Yaroslav</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Mudryi</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National Library of Ukraine</a:t>
            </a:r>
            <a:r>
              <a:rPr kumimoji="0" lang="cs-CZ"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a:t>
            </a:r>
            <a:r>
              <a:rPr kumimoji="0" lang="cs-CZ"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Ukrainian</a:t>
            </a:r>
            <a:r>
              <a:rPr kumimoji="0" lang="cs-CZ"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Library </a:t>
            </a:r>
            <a:r>
              <a:rPr kumimoji="0" lang="cs-CZ"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Association</a:t>
            </a:r>
            <a:r>
              <a:rPr kumimoji="0" lang="cs-CZ"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lang="cs-CZ" sz="1800" dirty="0">
              <a:solidFill>
                <a:srgbClr val="202122"/>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pPr>
            <a:r>
              <a:rPr kumimoji="0" 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Ukrainian</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project</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partners</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097173" name="Obrázek 3"/>
          <p:cNvPicPr>
            <a:picLocks noChangeAspect="1"/>
          </p:cNvPicPr>
          <p:nvPr/>
        </p:nvPicPr>
        <p:blipFill>
          <a:blip r:embed="rId2"/>
          <a:stretch>
            <a:fillRect/>
          </a:stretch>
        </p:blipFill>
        <p:spPr>
          <a:xfrm>
            <a:off x="7212804" y="1135721"/>
            <a:ext cx="1717453" cy="839427"/>
          </a:xfrm>
          <a:prstGeom prst="rect">
            <a:avLst/>
          </a:prstGeom>
        </p:spPr>
      </p:pic>
      <p:pic>
        <p:nvPicPr>
          <p:cNvPr id="2097174" name="Obrázek 7"/>
          <p:cNvPicPr>
            <a:picLocks noChangeAspect="1"/>
          </p:cNvPicPr>
          <p:nvPr/>
        </p:nvPicPr>
        <p:blipFill>
          <a:blip r:embed="rId3"/>
          <a:stretch>
            <a:fillRect/>
          </a:stretch>
        </p:blipFill>
        <p:spPr>
          <a:xfrm>
            <a:off x="7754815" y="2503526"/>
            <a:ext cx="3635437" cy="667994"/>
          </a:xfrm>
          <a:prstGeom prst="rect">
            <a:avLst/>
          </a:prstGeom>
        </p:spPr>
      </p:pic>
      <p:pic>
        <p:nvPicPr>
          <p:cNvPr id="2097175" name="Obrázek 9"/>
          <p:cNvPicPr>
            <a:picLocks noChangeAspect="1"/>
          </p:cNvPicPr>
          <p:nvPr/>
        </p:nvPicPr>
        <p:blipFill>
          <a:blip r:embed="rId4"/>
          <a:stretch>
            <a:fillRect/>
          </a:stretch>
        </p:blipFill>
        <p:spPr>
          <a:xfrm>
            <a:off x="7061871" y="3558185"/>
            <a:ext cx="2299794" cy="839427"/>
          </a:xfrm>
          <a:prstGeom prst="rect">
            <a:avLst/>
          </a:prstGeom>
        </p:spPr>
      </p:pic>
      <p:pic>
        <p:nvPicPr>
          <p:cNvPr id="2097176" name="Obrázek 11"/>
          <p:cNvPicPr>
            <a:picLocks noChangeAspect="1"/>
          </p:cNvPicPr>
          <p:nvPr/>
        </p:nvPicPr>
        <p:blipFill>
          <a:blip r:embed="rId5"/>
          <a:stretch>
            <a:fillRect/>
          </a:stretch>
        </p:blipFill>
        <p:spPr>
          <a:xfrm>
            <a:off x="7603158" y="5342386"/>
            <a:ext cx="2729562" cy="847446"/>
          </a:xfrm>
          <a:prstGeom prst="rect">
            <a:avLst/>
          </a:prstGeom>
        </p:spPr>
      </p:pic>
      <p:pic>
        <p:nvPicPr>
          <p:cNvPr id="2097177" name="Obrázek 13"/>
          <p:cNvPicPr>
            <a:picLocks noChangeAspect="1"/>
          </p:cNvPicPr>
          <p:nvPr/>
        </p:nvPicPr>
        <p:blipFill>
          <a:blip r:embed="rId6"/>
          <a:stretch>
            <a:fillRect/>
          </a:stretch>
        </p:blipFill>
        <p:spPr>
          <a:xfrm>
            <a:off x="9361665" y="603515"/>
            <a:ext cx="2498578" cy="735621"/>
          </a:xfrm>
          <a:prstGeom prst="rect">
            <a:avLst/>
          </a:prstGeom>
        </p:spPr>
      </p:pic>
      <p:pic>
        <p:nvPicPr>
          <p:cNvPr id="2097178" name="Obrázek 15"/>
          <p:cNvPicPr>
            <a:picLocks noChangeAspect="1"/>
          </p:cNvPicPr>
          <p:nvPr/>
        </p:nvPicPr>
        <p:blipFill>
          <a:blip r:embed="rId7"/>
          <a:stretch>
            <a:fillRect/>
          </a:stretch>
        </p:blipFill>
        <p:spPr>
          <a:xfrm>
            <a:off x="9984534" y="3808471"/>
            <a:ext cx="1717452" cy="13673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6" name="Zástupný text 2"/>
          <p:cNvSpPr>
            <a:spLocks noGrp="1"/>
          </p:cNvSpPr>
          <p:nvPr>
            <p:ph type="body" sz="quarter" idx="14"/>
          </p:nvPr>
        </p:nvSpPr>
        <p:spPr>
          <a:xfrm>
            <a:off x="5281763" y="288430"/>
            <a:ext cx="8372475" cy="533400"/>
          </a:xfrm>
        </p:spPr>
        <p:txBody>
          <a:bodyPr/>
          <a:lstStyle/>
          <a:p>
            <a:r>
              <a:rPr lang="en-US" dirty="0">
                <a:solidFill>
                  <a:schemeClr val="tx1"/>
                </a:solidFill>
              </a:rPr>
              <a:t>The path to the </a:t>
            </a:r>
            <a:r>
              <a:rPr lang="cs-CZ" dirty="0">
                <a:solidFill>
                  <a:schemeClr val="tx1"/>
                </a:solidFill>
              </a:rPr>
              <a:t>the unit </a:t>
            </a:r>
            <a:r>
              <a:rPr lang="cs-CZ" dirty="0" err="1">
                <a:solidFill>
                  <a:schemeClr val="tx1"/>
                </a:solidFill>
              </a:rPr>
              <a:t>creation</a:t>
            </a:r>
            <a:r>
              <a:rPr lang="cs-CZ" dirty="0">
                <a:solidFill>
                  <a:schemeClr val="tx1"/>
                </a:solidFill>
              </a:rPr>
              <a:t> </a:t>
            </a:r>
          </a:p>
        </p:txBody>
      </p:sp>
      <p:cxnSp>
        <p:nvCxnSpPr>
          <p:cNvPr id="3145728" name="Spojnice: zakřivená 6"/>
          <p:cNvCxnSpPr>
            <a:cxnSpLocks/>
          </p:cNvCxnSpPr>
          <p:nvPr/>
        </p:nvCxnSpPr>
        <p:spPr>
          <a:xfrm>
            <a:off x="171450" y="3138968"/>
            <a:ext cx="11620500" cy="1507149"/>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48638" name="TextovéPole 8"/>
          <p:cNvSpPr txBox="1"/>
          <p:nvPr/>
        </p:nvSpPr>
        <p:spPr>
          <a:xfrm>
            <a:off x="6071235" y="4710836"/>
            <a:ext cx="2152650" cy="830997"/>
          </a:xfrm>
          <a:prstGeom prst="rect">
            <a:avLst/>
          </a:prstGeom>
          <a:noFill/>
        </p:spPr>
        <p:txBody>
          <a:bodyPr wrap="square" rtlCol="0">
            <a:spAutoFit/>
          </a:bodyPr>
          <a:lstStyle/>
          <a:p>
            <a:r>
              <a:rPr lang="cs-CZ" sz="1600" b="1" dirty="0">
                <a:latin typeface="Arial" panose="020B0604020202020204" pitchFamily="34" charset="0"/>
                <a:cs typeface="Arial" panose="020B0604020202020204" pitchFamily="34" charset="0"/>
              </a:rPr>
              <a:t>11/2024</a:t>
            </a:r>
          </a:p>
          <a:p>
            <a:pPr algn="l"/>
            <a:r>
              <a:rPr lang="cs-CZ" sz="1600" dirty="0" err="1">
                <a:latin typeface="Arial" panose="020B0604020202020204" pitchFamily="34" charset="0"/>
                <a:cs typeface="Arial" panose="020B0604020202020204" pitchFamily="34" charset="0"/>
              </a:rPr>
              <a:t>F</a:t>
            </a:r>
            <a:r>
              <a:rPr lang="cs-CZ" sz="1600" b="0" i="0" u="none" strike="noStrike" baseline="0" dirty="0" err="1">
                <a:latin typeface="Arial" panose="020B0604020202020204" pitchFamily="34" charset="0"/>
                <a:cs typeface="Arial" panose="020B0604020202020204" pitchFamily="34" charset="0"/>
              </a:rPr>
              <a:t>inal</a:t>
            </a:r>
            <a:r>
              <a:rPr lang="cs-CZ" sz="1600" b="0" i="0" u="none" strike="noStrike" baseline="0" dirty="0">
                <a:latin typeface="Arial" panose="020B0604020202020204" pitchFamily="34" charset="0"/>
                <a:cs typeface="Arial" panose="020B0604020202020204" pitchFamily="34" charset="0"/>
              </a:rPr>
              <a:t> mobile unit </a:t>
            </a:r>
            <a:r>
              <a:rPr lang="cs-CZ" sz="1600" b="0" i="0" u="none" strike="noStrike" baseline="0" dirty="0" err="1">
                <a:latin typeface="Arial" panose="020B0604020202020204" pitchFamily="34" charset="0"/>
                <a:cs typeface="Arial" panose="020B0604020202020204" pitchFamily="34" charset="0"/>
              </a:rPr>
              <a:t>quality</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check</a:t>
            </a:r>
            <a:endParaRPr lang="cs-CZ" sz="1600" dirty="0">
              <a:latin typeface="Arial" panose="020B0604020202020204" pitchFamily="34" charset="0"/>
              <a:cs typeface="Arial" panose="020B0604020202020204" pitchFamily="34" charset="0"/>
            </a:endParaRPr>
          </a:p>
        </p:txBody>
      </p:sp>
      <p:sp>
        <p:nvSpPr>
          <p:cNvPr id="1048639" name="TextovéPole 9"/>
          <p:cNvSpPr txBox="1"/>
          <p:nvPr/>
        </p:nvSpPr>
        <p:spPr>
          <a:xfrm>
            <a:off x="5800724" y="1698398"/>
            <a:ext cx="2152650" cy="1077218"/>
          </a:xfrm>
          <a:prstGeom prst="rect">
            <a:avLst/>
          </a:prstGeom>
          <a:noFill/>
        </p:spPr>
        <p:txBody>
          <a:bodyPr wrap="square" rtlCol="0">
            <a:spAutoFit/>
          </a:bodyPr>
          <a:lstStyle/>
          <a:p>
            <a:r>
              <a:rPr lang="cs-CZ" sz="1600" b="1" dirty="0">
                <a:latin typeface="Arial" panose="020B0604020202020204" pitchFamily="34" charset="0"/>
                <a:cs typeface="Arial" panose="020B0604020202020204" pitchFamily="34" charset="0"/>
              </a:rPr>
              <a:t>10/2024</a:t>
            </a:r>
          </a:p>
          <a:p>
            <a:pPr algn="l"/>
            <a:r>
              <a:rPr lang="cs-CZ" sz="1600" b="0" i="0" u="none" strike="noStrike" baseline="0" dirty="0">
                <a:latin typeface="Arial" panose="020B0604020202020204" pitchFamily="34" charset="0"/>
                <a:cs typeface="Arial" panose="020B0604020202020204" pitchFamily="34" charset="0"/>
              </a:rPr>
              <a:t>Memorandum of </a:t>
            </a:r>
            <a:r>
              <a:rPr lang="cs-CZ" sz="1600" b="0" i="0" u="none" strike="noStrike" baseline="0" dirty="0" err="1">
                <a:latin typeface="Arial" panose="020B0604020202020204" pitchFamily="34" charset="0"/>
                <a:cs typeface="Arial" panose="020B0604020202020204" pitchFamily="34" charset="0"/>
              </a:rPr>
              <a:t>Mutual</a:t>
            </a:r>
            <a:endParaRPr lang="cs-CZ" sz="1600" b="0" i="0" u="none" strike="noStrike" baseline="0" dirty="0">
              <a:latin typeface="Arial" panose="020B0604020202020204" pitchFamily="34" charset="0"/>
              <a:cs typeface="Arial" panose="020B0604020202020204" pitchFamily="34" charset="0"/>
            </a:endParaRPr>
          </a:p>
          <a:p>
            <a:pPr algn="l"/>
            <a:r>
              <a:rPr lang="cs-CZ" sz="1600" b="0" i="0" u="none" strike="noStrike" baseline="0" dirty="0" err="1">
                <a:latin typeface="Arial" panose="020B0604020202020204" pitchFamily="34" charset="0"/>
                <a:cs typeface="Arial" panose="020B0604020202020204" pitchFamily="34" charset="0"/>
              </a:rPr>
              <a:t>Cooperation</a:t>
            </a:r>
            <a:r>
              <a:rPr lang="cs-CZ" sz="1600" b="0" i="0" u="none" strike="noStrike" baseline="0" dirty="0">
                <a:latin typeface="Arial" panose="020B0604020202020204" pitchFamily="34" charset="0"/>
                <a:cs typeface="Arial" panose="020B0604020202020204" pitchFamily="34" charset="0"/>
              </a:rPr>
              <a:t> </a:t>
            </a:r>
            <a:endParaRPr lang="cs-CZ" sz="1600" dirty="0">
              <a:latin typeface="Arial" panose="020B0604020202020204" pitchFamily="34" charset="0"/>
              <a:cs typeface="Arial" panose="020B0604020202020204" pitchFamily="34" charset="0"/>
            </a:endParaRPr>
          </a:p>
        </p:txBody>
      </p:sp>
      <p:sp>
        <p:nvSpPr>
          <p:cNvPr id="1048640" name="TextovéPole 10"/>
          <p:cNvSpPr txBox="1"/>
          <p:nvPr/>
        </p:nvSpPr>
        <p:spPr>
          <a:xfrm>
            <a:off x="7863154" y="1897993"/>
            <a:ext cx="1845212" cy="2062103"/>
          </a:xfrm>
          <a:prstGeom prst="rect">
            <a:avLst/>
          </a:prstGeom>
          <a:noFill/>
        </p:spPr>
        <p:txBody>
          <a:bodyPr wrap="square" rtlCol="0">
            <a:spAutoFit/>
          </a:bodyPr>
          <a:lstStyle/>
          <a:p>
            <a:r>
              <a:rPr lang="cs-CZ" sz="1600" b="1" dirty="0">
                <a:latin typeface="Arial" panose="020B0604020202020204" pitchFamily="34" charset="0"/>
                <a:cs typeface="Arial" panose="020B0604020202020204" pitchFamily="34" charset="0"/>
              </a:rPr>
              <a:t>12/2024</a:t>
            </a:r>
          </a:p>
          <a:p>
            <a:pPr algn="l"/>
            <a:r>
              <a:rPr lang="cs-CZ" sz="1600" b="0" i="0" u="none" strike="noStrike" baseline="0" dirty="0">
                <a:latin typeface="Arial" panose="020B0604020202020204" pitchFamily="34" charset="0"/>
                <a:cs typeface="Arial" panose="020B0604020202020204" pitchFamily="34" charset="0"/>
              </a:rPr>
              <a:t>Mobile unit </a:t>
            </a:r>
            <a:r>
              <a:rPr lang="cs-CZ" sz="1600" b="0" i="0" u="none" strike="noStrike" baseline="0" dirty="0" err="1">
                <a:latin typeface="Arial" panose="020B0604020202020204" pitchFamily="34" charset="0"/>
                <a:cs typeface="Arial" panose="020B0604020202020204" pitchFamily="34" charset="0"/>
              </a:rPr>
              <a:t>is</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delivered</a:t>
            </a:r>
            <a:r>
              <a:rPr lang="cs-CZ" sz="1600" b="0" i="0" u="none" strike="noStrike" baseline="0" dirty="0">
                <a:latin typeface="Arial" panose="020B0604020202020204" pitchFamily="34" charset="0"/>
                <a:cs typeface="Arial" panose="020B0604020202020204" pitchFamily="34" charset="0"/>
              </a:rPr>
              <a:t> to the </a:t>
            </a:r>
            <a:r>
              <a:rPr lang="en-US" sz="1600" b="0" i="0" u="none" strike="noStrike" baseline="0" dirty="0">
                <a:latin typeface="Arial" panose="020B0604020202020204" pitchFamily="34" charset="0"/>
                <a:cs typeface="Arial" panose="020B0604020202020204" pitchFamily="34" charset="0"/>
              </a:rPr>
              <a:t>N</a:t>
            </a:r>
            <a:r>
              <a:rPr lang="cs-CZ" sz="1600" b="0" i="0" u="none" strike="noStrike" baseline="0" dirty="0" err="1">
                <a:latin typeface="Arial" panose="020B0604020202020204" pitchFamily="34" charset="0"/>
                <a:cs typeface="Arial" panose="020B0604020202020204" pitchFamily="34" charset="0"/>
              </a:rPr>
              <a:t>ational</a:t>
            </a:r>
            <a:r>
              <a:rPr lang="cs-CZ" sz="1600" b="0" i="0" u="none" strike="noStrike" baseline="0" dirty="0">
                <a:latin typeface="Arial" panose="020B0604020202020204" pitchFamily="34" charset="0"/>
                <a:cs typeface="Arial" panose="020B0604020202020204" pitchFamily="34" charset="0"/>
              </a:rPr>
              <a:t> Library of the Czech Republic</a:t>
            </a:r>
            <a:r>
              <a:rPr lang="en-US"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premises</a:t>
            </a:r>
            <a:r>
              <a:rPr lang="cs-CZ" sz="1600" b="0" i="0" u="none" strike="noStrike" baseline="0" dirty="0">
                <a:latin typeface="Arial" panose="020B0604020202020204" pitchFamily="34" charset="0"/>
                <a:cs typeface="Arial" panose="020B0604020202020204" pitchFamily="34" charset="0"/>
              </a:rPr>
              <a:t> </a:t>
            </a:r>
            <a:r>
              <a:rPr lang="en-US" sz="1600" b="0" i="0" u="none" strike="noStrike" baseline="0" dirty="0">
                <a:latin typeface="Arial" panose="020B0604020202020204" pitchFamily="34" charset="0"/>
                <a:cs typeface="Arial" panose="020B0604020202020204" pitchFamily="34" charset="0"/>
              </a:rPr>
              <a:t>in</a:t>
            </a:r>
            <a:r>
              <a:rPr lang="cs-CZ" sz="1600" b="0" i="0" u="none" strike="noStrike" baseline="0" dirty="0">
                <a:latin typeface="Arial" panose="020B0604020202020204" pitchFamily="34" charset="0"/>
                <a:cs typeface="Arial" panose="020B0604020202020204" pitchFamily="34" charset="0"/>
              </a:rPr>
              <a:t> Prague </a:t>
            </a:r>
            <a:r>
              <a:rPr lang="en-US" sz="1600" b="0" i="0" u="none" strike="noStrike" baseline="0" dirty="0" err="1">
                <a:latin typeface="Arial" panose="020B0604020202020204" pitchFamily="34" charset="0"/>
                <a:cs typeface="Arial" panose="020B0604020202020204" pitchFamily="34" charset="0"/>
              </a:rPr>
              <a:t>Hostivař</a:t>
            </a:r>
            <a:endParaRPr lang="en-US" sz="1600" b="0" i="0" u="none" strike="noStrike" baseline="0" dirty="0">
              <a:latin typeface="Arial" panose="020B0604020202020204" pitchFamily="34" charset="0"/>
              <a:cs typeface="Arial" panose="020B0604020202020204" pitchFamily="34" charset="0"/>
            </a:endParaRPr>
          </a:p>
        </p:txBody>
      </p:sp>
      <p:sp>
        <p:nvSpPr>
          <p:cNvPr id="1048641" name="TextovéPole 11"/>
          <p:cNvSpPr txBox="1"/>
          <p:nvPr/>
        </p:nvSpPr>
        <p:spPr>
          <a:xfrm>
            <a:off x="3413220" y="1572956"/>
            <a:ext cx="2152650" cy="830997"/>
          </a:xfrm>
          <a:prstGeom prst="rect">
            <a:avLst/>
          </a:prstGeom>
          <a:noFill/>
        </p:spPr>
        <p:txBody>
          <a:bodyPr wrap="square" rtlCol="0">
            <a:spAutoFit/>
          </a:bodyPr>
          <a:lstStyle/>
          <a:p>
            <a:r>
              <a:rPr lang="cs-CZ" sz="1600" b="1" dirty="0">
                <a:latin typeface="Arial" panose="020B0604020202020204" pitchFamily="34" charset="0"/>
                <a:cs typeface="Arial" panose="020B0604020202020204" pitchFamily="34" charset="0"/>
              </a:rPr>
              <a:t>8/2024</a:t>
            </a:r>
          </a:p>
          <a:p>
            <a:pPr algn="l"/>
            <a:r>
              <a:rPr lang="cs-CZ" sz="1600" dirty="0">
                <a:latin typeface="Arial" panose="020B0604020202020204" pitchFamily="34" charset="0"/>
                <a:cs typeface="Arial" panose="020B0604020202020204" pitchFamily="34" charset="0"/>
              </a:rPr>
              <a:t>F</a:t>
            </a:r>
            <a:r>
              <a:rPr lang="en-US" sz="1600" b="0" i="0" u="none" strike="noStrike" baseline="0" dirty="0" err="1">
                <a:latin typeface="Arial" panose="020B0604020202020204" pitchFamily="34" charset="0"/>
                <a:cs typeface="Arial" panose="020B0604020202020204" pitchFamily="34" charset="0"/>
              </a:rPr>
              <a:t>irst</a:t>
            </a:r>
            <a:r>
              <a:rPr lang="en-US" sz="1600" b="0" i="0" u="none" strike="noStrike" baseline="0" dirty="0">
                <a:latin typeface="Arial" panose="020B0604020202020204" pitchFamily="34" charset="0"/>
                <a:cs typeface="Arial" panose="020B0604020202020204" pitchFamily="34" charset="0"/>
              </a:rPr>
              <a:t> 3D model and visualization</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available</a:t>
            </a:r>
            <a:endParaRPr lang="en-US" sz="1600" b="0" i="0" u="none" strike="noStrike" baseline="0" dirty="0">
              <a:latin typeface="Arial" panose="020B0604020202020204" pitchFamily="34" charset="0"/>
              <a:cs typeface="Arial" panose="020B0604020202020204" pitchFamily="34" charset="0"/>
            </a:endParaRPr>
          </a:p>
        </p:txBody>
      </p:sp>
      <p:sp>
        <p:nvSpPr>
          <p:cNvPr id="1048642" name="TextovéPole 12"/>
          <p:cNvSpPr txBox="1"/>
          <p:nvPr/>
        </p:nvSpPr>
        <p:spPr>
          <a:xfrm>
            <a:off x="2040053" y="3624113"/>
            <a:ext cx="1903298" cy="1569660"/>
          </a:xfrm>
          <a:prstGeom prst="rect">
            <a:avLst/>
          </a:prstGeom>
          <a:noFill/>
        </p:spPr>
        <p:txBody>
          <a:bodyPr wrap="square" rtlCol="0">
            <a:spAutoFit/>
          </a:bodyPr>
          <a:lstStyle/>
          <a:p>
            <a:r>
              <a:rPr lang="cs-CZ" sz="1600" b="1" dirty="0">
                <a:latin typeface="Arial" panose="020B0604020202020204" pitchFamily="34" charset="0"/>
                <a:cs typeface="Arial" panose="020B0604020202020204" pitchFamily="34" charset="0"/>
              </a:rPr>
              <a:t>6/2024</a:t>
            </a:r>
          </a:p>
          <a:p>
            <a:pPr algn="l"/>
            <a:r>
              <a:rPr lang="cs-CZ" sz="1600" dirty="0">
                <a:latin typeface="Arial" panose="020B0604020202020204" pitchFamily="34" charset="0"/>
                <a:cs typeface="Arial" panose="020B0604020202020204" pitchFamily="34" charset="0"/>
              </a:rPr>
              <a:t>F</a:t>
            </a:r>
            <a:r>
              <a:rPr lang="en-US" sz="1600" b="0" i="0" u="none" strike="noStrike" baseline="0" dirty="0">
                <a:latin typeface="Arial" panose="020B0604020202020204" pitchFamily="34" charset="0"/>
                <a:cs typeface="Arial" panose="020B0604020202020204" pitchFamily="34" charset="0"/>
              </a:rPr>
              <a:t>our-day training and</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for</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Ukrainian</a:t>
            </a:r>
            <a:r>
              <a:rPr lang="cs-CZ" sz="1600" b="0" i="0" u="none" strike="noStrike" baseline="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culture</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heritage</a:t>
            </a:r>
            <a:r>
              <a:rPr lang="cs-CZ" sz="160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institutions</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professionals</a:t>
            </a:r>
            <a:endParaRPr lang="cs-CZ" sz="1600" dirty="0">
              <a:latin typeface="Arial" panose="020B0604020202020204" pitchFamily="34" charset="0"/>
              <a:cs typeface="Arial" panose="020B0604020202020204" pitchFamily="34" charset="0"/>
            </a:endParaRPr>
          </a:p>
        </p:txBody>
      </p:sp>
      <p:sp>
        <p:nvSpPr>
          <p:cNvPr id="1048643" name="TextovéPole 13"/>
          <p:cNvSpPr txBox="1"/>
          <p:nvPr/>
        </p:nvSpPr>
        <p:spPr>
          <a:xfrm>
            <a:off x="480886" y="3457718"/>
            <a:ext cx="1473986" cy="1569660"/>
          </a:xfrm>
          <a:prstGeom prst="rect">
            <a:avLst/>
          </a:prstGeom>
          <a:noFill/>
        </p:spPr>
        <p:txBody>
          <a:bodyPr wrap="square" rtlCol="0">
            <a:spAutoFit/>
          </a:bodyPr>
          <a:lstStyle/>
          <a:p>
            <a:r>
              <a:rPr lang="cs-CZ" sz="1600" b="1" dirty="0">
                <a:latin typeface="Arial" panose="020B0604020202020204" pitchFamily="34" charset="0"/>
                <a:cs typeface="Arial" panose="020B0604020202020204" pitchFamily="34" charset="0"/>
              </a:rPr>
              <a:t>5-6/2023</a:t>
            </a:r>
          </a:p>
          <a:p>
            <a:pPr algn="l"/>
            <a:r>
              <a:rPr lang="cs-CZ" sz="1600" dirty="0">
                <a:latin typeface="Arial" panose="020B0604020202020204" pitchFamily="34" charset="0"/>
                <a:cs typeface="Arial" panose="020B0604020202020204" pitchFamily="34" charset="0"/>
              </a:rPr>
              <a:t>F</a:t>
            </a:r>
            <a:r>
              <a:rPr lang="en-US" sz="1600" b="0" i="0" u="none" strike="noStrike" baseline="0" dirty="0" err="1">
                <a:latin typeface="Arial" panose="020B0604020202020204" pitchFamily="34" charset="0"/>
                <a:cs typeface="Arial" panose="020B0604020202020204" pitchFamily="34" charset="0"/>
              </a:rPr>
              <a:t>irst</a:t>
            </a:r>
            <a:r>
              <a:rPr lang="en-US" sz="1600" b="0" i="0" u="none" strike="noStrike" baseline="0" dirty="0">
                <a:latin typeface="Arial" panose="020B0604020202020204" pitchFamily="34" charset="0"/>
                <a:cs typeface="Arial" panose="020B0604020202020204" pitchFamily="34" charset="0"/>
              </a:rPr>
              <a:t> designs</a:t>
            </a:r>
            <a:r>
              <a:rPr lang="cs-CZ" sz="1600" b="0" i="0" u="none" strike="noStrike" baseline="0" dirty="0">
                <a:latin typeface="Arial" panose="020B0604020202020204" pitchFamily="34" charset="0"/>
                <a:cs typeface="Arial" panose="020B0604020202020204" pitchFamily="34" charset="0"/>
              </a:rPr>
              <a:t> and </a:t>
            </a:r>
            <a:r>
              <a:rPr lang="cs-CZ" sz="1600" b="0" i="0" u="none" strike="noStrike" baseline="0" dirty="0" err="1">
                <a:latin typeface="Arial" panose="020B0604020202020204" pitchFamily="34" charset="0"/>
                <a:cs typeface="Arial" panose="020B0604020202020204" pitchFamily="34" charset="0"/>
              </a:rPr>
              <a:t>technical</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drawings</a:t>
            </a:r>
            <a:r>
              <a:rPr lang="en-US" sz="1600" b="0" i="0" u="none" strike="noStrike" baseline="0" dirty="0">
                <a:latin typeface="Arial" panose="020B0604020202020204" pitchFamily="34" charset="0"/>
                <a:cs typeface="Arial" panose="020B0604020202020204" pitchFamily="34" charset="0"/>
              </a:rPr>
              <a:t> of </a:t>
            </a:r>
            <a:r>
              <a:rPr lang="cs-CZ" sz="1600" b="0" i="0" u="none" strike="noStrike" baseline="0" dirty="0">
                <a:latin typeface="Arial" panose="020B0604020202020204" pitchFamily="34" charset="0"/>
                <a:cs typeface="Arial" panose="020B0604020202020204" pitchFamily="34" charset="0"/>
              </a:rPr>
              <a:t>the mobile unit</a:t>
            </a:r>
            <a:endParaRPr lang="cs-CZ" sz="1600" dirty="0">
              <a:latin typeface="Arial" panose="020B0604020202020204" pitchFamily="34" charset="0"/>
              <a:cs typeface="Arial" panose="020B0604020202020204" pitchFamily="34" charset="0"/>
            </a:endParaRPr>
          </a:p>
        </p:txBody>
      </p:sp>
      <p:sp>
        <p:nvSpPr>
          <p:cNvPr id="1048644" name="TextovéPole 14"/>
          <p:cNvSpPr txBox="1"/>
          <p:nvPr/>
        </p:nvSpPr>
        <p:spPr>
          <a:xfrm>
            <a:off x="102497" y="1647191"/>
            <a:ext cx="3257551" cy="830997"/>
          </a:xfrm>
          <a:prstGeom prst="rect">
            <a:avLst/>
          </a:prstGeom>
          <a:noFill/>
        </p:spPr>
        <p:txBody>
          <a:bodyPr wrap="square" rtlCol="0">
            <a:spAutoFit/>
          </a:bodyPr>
          <a:lstStyle/>
          <a:p>
            <a:r>
              <a:rPr lang="cs-CZ" sz="1600" b="1" dirty="0">
                <a:latin typeface="Arial" panose="020B0604020202020204" pitchFamily="34" charset="0"/>
                <a:cs typeface="Arial" panose="020B0604020202020204" pitchFamily="34" charset="0"/>
              </a:rPr>
              <a:t>2007 - 2023</a:t>
            </a:r>
          </a:p>
          <a:p>
            <a:pPr algn="l"/>
            <a:r>
              <a:rPr lang="cs-CZ" sz="1600" dirty="0" err="1">
                <a:latin typeface="Arial" panose="020B0604020202020204" pitchFamily="34" charset="0"/>
                <a:cs typeface="Arial" panose="020B0604020202020204" pitchFamily="34" charset="0"/>
              </a:rPr>
              <a:t>From</a:t>
            </a:r>
            <a:r>
              <a:rPr lang="cs-CZ" sz="1600" dirty="0">
                <a:latin typeface="Arial" panose="020B0604020202020204" pitchFamily="34" charset="0"/>
                <a:cs typeface="Arial" panose="020B0604020202020204" pitchFamily="34" charset="0"/>
              </a:rPr>
              <a:t> the f</a:t>
            </a:r>
            <a:r>
              <a:rPr lang="en-US" sz="1600" b="0" i="0" u="none" strike="noStrike" baseline="0" dirty="0" err="1">
                <a:latin typeface="Arial" panose="020B0604020202020204" pitchFamily="34" charset="0"/>
                <a:cs typeface="Arial" panose="020B0604020202020204" pitchFamily="34" charset="0"/>
              </a:rPr>
              <a:t>irst</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ideas</a:t>
            </a:r>
            <a:r>
              <a:rPr lang="cs-CZ" sz="1600" b="0" i="0" u="none" strike="noStrike" baseline="0" dirty="0">
                <a:latin typeface="Arial" panose="020B0604020202020204" pitchFamily="34" charset="0"/>
                <a:cs typeface="Arial" panose="020B0604020202020204" pitchFamily="34" charset="0"/>
              </a:rPr>
              <a:t> and </a:t>
            </a:r>
            <a:r>
              <a:rPr lang="cs-CZ" sz="1600" b="0" i="0" u="none" strike="noStrike" baseline="0" dirty="0" err="1">
                <a:latin typeface="Arial" panose="020B0604020202020204" pitchFamily="34" charset="0"/>
                <a:cs typeface="Arial" panose="020B0604020202020204" pitchFamily="34" charset="0"/>
              </a:rPr>
              <a:t>plans</a:t>
            </a:r>
            <a:r>
              <a:rPr lang="cs-CZ" sz="1600" b="0" i="0" u="none" strike="noStrike" baseline="0" dirty="0">
                <a:latin typeface="Arial" panose="020B0604020202020204" pitchFamily="34" charset="0"/>
                <a:cs typeface="Arial" panose="020B0604020202020204" pitchFamily="34" charset="0"/>
              </a:rPr>
              <a:t> to the </a:t>
            </a:r>
            <a:r>
              <a:rPr lang="cs-CZ" sz="1600" b="0" i="0" u="none" strike="noStrike" baseline="0" dirty="0" err="1">
                <a:latin typeface="Arial" panose="020B0604020202020204" pitchFamily="34" charset="0"/>
                <a:cs typeface="Arial" panose="020B0604020202020204" pitchFamily="34" charset="0"/>
              </a:rPr>
              <a:t>first</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project</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steps</a:t>
            </a:r>
            <a:endParaRPr lang="cs-CZ" sz="1600" dirty="0">
              <a:latin typeface="Arial" panose="020B0604020202020204" pitchFamily="34" charset="0"/>
              <a:cs typeface="Arial" panose="020B0604020202020204" pitchFamily="34" charset="0"/>
            </a:endParaRPr>
          </a:p>
        </p:txBody>
      </p:sp>
      <p:sp>
        <p:nvSpPr>
          <p:cNvPr id="1048645" name="TextovéPole 15"/>
          <p:cNvSpPr txBox="1"/>
          <p:nvPr/>
        </p:nvSpPr>
        <p:spPr>
          <a:xfrm>
            <a:off x="8833641" y="4819743"/>
            <a:ext cx="3036256" cy="1323439"/>
          </a:xfrm>
          <a:prstGeom prst="rect">
            <a:avLst/>
          </a:prstGeom>
          <a:noFill/>
        </p:spPr>
        <p:txBody>
          <a:bodyPr wrap="square" rtlCol="0">
            <a:spAutoFit/>
          </a:bodyPr>
          <a:lstStyle/>
          <a:p>
            <a:r>
              <a:rPr lang="cs-CZ" sz="1600" b="1" dirty="0">
                <a:latin typeface="Arial" panose="020B0604020202020204" pitchFamily="34" charset="0"/>
                <a:cs typeface="Arial" panose="020B0604020202020204" pitchFamily="34" charset="0"/>
              </a:rPr>
              <a:t>1/2025</a:t>
            </a:r>
          </a:p>
          <a:p>
            <a:pPr algn="l"/>
            <a:r>
              <a:rPr lang="en-US" sz="1600" b="0" i="0" u="none" strike="noStrike" baseline="0" dirty="0">
                <a:latin typeface="Arial" panose="020B0604020202020204" pitchFamily="34" charset="0"/>
                <a:cs typeface="Arial" panose="020B0604020202020204" pitchFamily="34" charset="0"/>
              </a:rPr>
              <a:t>Ark I transported to Kyiv</a:t>
            </a:r>
            <a:r>
              <a:rPr lang="cs-CZ" sz="1600" b="0" i="0" u="none" strike="noStrike" baseline="0" dirty="0">
                <a:latin typeface="Arial" panose="020B0604020202020204" pitchFamily="34" charset="0"/>
                <a:cs typeface="Arial" panose="020B0604020202020204" pitchFamily="34" charset="0"/>
              </a:rPr>
              <a:t> and </a:t>
            </a:r>
            <a:r>
              <a:rPr lang="en-US" sz="1600" b="0" i="0" u="none" strike="noStrike" baseline="0" dirty="0">
                <a:latin typeface="Arial" panose="020B0604020202020204" pitchFamily="34" charset="0"/>
                <a:cs typeface="Arial" panose="020B0604020202020204" pitchFamily="34" charset="0"/>
              </a:rPr>
              <a:t>officially handed over</a:t>
            </a:r>
          </a:p>
          <a:p>
            <a:pPr algn="l"/>
            <a:r>
              <a:rPr lang="en-US" sz="1600" b="0" i="0" u="none" strike="noStrike" baseline="0" dirty="0">
                <a:latin typeface="Arial" panose="020B0604020202020204" pitchFamily="34" charset="0"/>
                <a:cs typeface="Arial" panose="020B0604020202020204" pitchFamily="34" charset="0"/>
              </a:rPr>
              <a:t>to the Director of the </a:t>
            </a:r>
            <a:r>
              <a:rPr lang="en-US" sz="1600" b="0" i="0" u="none" strike="noStrike" baseline="0" dirty="0" err="1">
                <a:latin typeface="Arial" panose="020B0604020202020204" pitchFamily="34" charset="0"/>
                <a:cs typeface="Arial" panose="020B0604020202020204" pitchFamily="34" charset="0"/>
              </a:rPr>
              <a:t>Yaroslav</a:t>
            </a:r>
            <a:endParaRPr lang="en-US" sz="1600" b="0" i="0" u="none" strike="noStrike" baseline="0" dirty="0">
              <a:latin typeface="Arial" panose="020B0604020202020204" pitchFamily="34" charset="0"/>
              <a:cs typeface="Arial" panose="020B0604020202020204" pitchFamily="34" charset="0"/>
            </a:endParaRPr>
          </a:p>
          <a:p>
            <a:pPr algn="l"/>
            <a:r>
              <a:rPr lang="cs-CZ" sz="1600" b="0" i="0" u="none" strike="noStrike" baseline="0" dirty="0" err="1">
                <a:latin typeface="Arial" panose="020B0604020202020204" pitchFamily="34" charset="0"/>
                <a:cs typeface="Arial" panose="020B0604020202020204" pitchFamily="34" charset="0"/>
              </a:rPr>
              <a:t>Mudryi</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National</a:t>
            </a:r>
            <a:r>
              <a:rPr lang="cs-CZ" sz="1600" b="0" i="0" u="none" strike="noStrike" baseline="0" dirty="0">
                <a:latin typeface="Arial" panose="020B0604020202020204" pitchFamily="34" charset="0"/>
                <a:cs typeface="Arial" panose="020B0604020202020204" pitchFamily="34" charset="0"/>
              </a:rPr>
              <a:t> </a:t>
            </a:r>
            <a:r>
              <a:rPr lang="cs-CZ" sz="1600" b="0" i="0" u="none" strike="noStrike" baseline="0" dirty="0" err="1">
                <a:latin typeface="Arial" panose="020B0604020202020204" pitchFamily="34" charset="0"/>
                <a:cs typeface="Arial" panose="020B0604020202020204" pitchFamily="34" charset="0"/>
              </a:rPr>
              <a:t>Library</a:t>
            </a:r>
            <a:endParaRPr lang="cs-CZ" sz="1600" dirty="0">
              <a:latin typeface="Arial" panose="020B0604020202020204" pitchFamily="34" charset="0"/>
              <a:cs typeface="Arial" panose="020B0604020202020204" pitchFamily="34" charset="0"/>
            </a:endParaRPr>
          </a:p>
        </p:txBody>
      </p:sp>
      <p:cxnSp>
        <p:nvCxnSpPr>
          <p:cNvPr id="3145729" name="Přímá spojnice 21"/>
          <p:cNvCxnSpPr>
            <a:cxnSpLocks/>
          </p:cNvCxnSpPr>
          <p:nvPr/>
        </p:nvCxnSpPr>
        <p:spPr>
          <a:xfrm>
            <a:off x="371475" y="2965342"/>
            <a:ext cx="0" cy="3608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45730" name="Přímá spojnice 22"/>
          <p:cNvCxnSpPr>
            <a:cxnSpLocks/>
          </p:cNvCxnSpPr>
          <p:nvPr/>
        </p:nvCxnSpPr>
        <p:spPr>
          <a:xfrm>
            <a:off x="1095375" y="3001773"/>
            <a:ext cx="0" cy="3608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45731" name="Přímá spojnice 23"/>
          <p:cNvCxnSpPr>
            <a:cxnSpLocks/>
          </p:cNvCxnSpPr>
          <p:nvPr/>
        </p:nvCxnSpPr>
        <p:spPr>
          <a:xfrm>
            <a:off x="2524125" y="3068187"/>
            <a:ext cx="0" cy="3608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45732" name="Přímá spojnice 24"/>
          <p:cNvCxnSpPr>
            <a:cxnSpLocks/>
          </p:cNvCxnSpPr>
          <p:nvPr/>
        </p:nvCxnSpPr>
        <p:spPr>
          <a:xfrm>
            <a:off x="3943350" y="3184678"/>
            <a:ext cx="0" cy="3608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45733" name="Přímá spojnice 25"/>
          <p:cNvCxnSpPr>
            <a:cxnSpLocks/>
          </p:cNvCxnSpPr>
          <p:nvPr/>
        </p:nvCxnSpPr>
        <p:spPr>
          <a:xfrm>
            <a:off x="5779570" y="3571414"/>
            <a:ext cx="0" cy="3608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45734" name="Přímá spojnice 26"/>
          <p:cNvCxnSpPr>
            <a:cxnSpLocks/>
          </p:cNvCxnSpPr>
          <p:nvPr/>
        </p:nvCxnSpPr>
        <p:spPr>
          <a:xfrm>
            <a:off x="6591300" y="4072948"/>
            <a:ext cx="0" cy="3608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45735" name="Přímá spojnice 27"/>
          <p:cNvCxnSpPr>
            <a:cxnSpLocks/>
          </p:cNvCxnSpPr>
          <p:nvPr/>
        </p:nvCxnSpPr>
        <p:spPr>
          <a:xfrm>
            <a:off x="8372475" y="4350023"/>
            <a:ext cx="0" cy="3608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45736" name="Přímá spojnice 28"/>
          <p:cNvCxnSpPr>
            <a:cxnSpLocks/>
          </p:cNvCxnSpPr>
          <p:nvPr/>
        </p:nvCxnSpPr>
        <p:spPr>
          <a:xfrm>
            <a:off x="9990422" y="4447469"/>
            <a:ext cx="0" cy="360813"/>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7" name="Zástupný symbol pro číslo snímk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E236E8-9460-46F5-B13F-2FEC233B9BD3}" type="slidenum">
              <a:rPr kumimoji="0" lang="cs-CZ" sz="1100" b="0" i="0" u="none" strike="noStrike" kern="1200" cap="none" spc="0" normalizeH="0" baseline="0" noProof="0" smtClean="0">
                <a:ln>
                  <a:noFill/>
                </a:ln>
                <a:solidFill>
                  <a:srgbClr val="0083A5"/>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cs-CZ" sz="1100" b="0" i="0" u="none" strike="noStrike" kern="1200" cap="none" spc="0" normalizeH="0" baseline="0" noProof="0" dirty="0">
              <a:ln>
                <a:noFill/>
              </a:ln>
              <a:solidFill>
                <a:srgbClr val="0083A5"/>
              </a:solidFill>
              <a:effectLst/>
              <a:uLnTx/>
              <a:uFillTx/>
              <a:latin typeface="Arial" panose="020B0604020202020204" pitchFamily="34" charset="0"/>
              <a:ea typeface="+mn-ea"/>
              <a:cs typeface="Arial" panose="020B0604020202020204" pitchFamily="34" charset="0"/>
            </a:endParaRPr>
          </a:p>
        </p:txBody>
      </p:sp>
      <p:sp>
        <p:nvSpPr>
          <p:cNvPr id="1048668" name="TextovéPole 6"/>
          <p:cNvSpPr txBox="1"/>
          <p:nvPr/>
        </p:nvSpPr>
        <p:spPr>
          <a:xfrm>
            <a:off x="340992" y="1715668"/>
            <a:ext cx="4235329"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IT </a:t>
            </a:r>
            <a:r>
              <a:rPr kumimoji="0" lang="cs-CZ" sz="1800" b="1"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equipment</a:t>
            </a:r>
            <a:r>
              <a:rPr kumimoji="0" lang="cs-CZ" sz="1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laptops</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studio LED </a:t>
            </a:r>
            <a:r>
              <a:rPr kumimoji="0" lang="cs-CZ" sz="1800" b="0"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lights</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r>
              <a:rPr kumimoji="0" lang="cs-CZ" sz="1800" b="0"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digital</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solidFill>
                <a:prstClr val="black"/>
              </a:solidFill>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Handling</a:t>
            </a:r>
            <a:r>
              <a:rPr kumimoji="0" lang="cs-CZ" sz="1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r>
              <a:rPr kumimoji="0" lang="cs-CZ" sz="1800" b="1"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equipment</a:t>
            </a:r>
            <a:r>
              <a:rPr kumimoji="0" lang="cs-CZ" sz="1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transport </a:t>
            </a:r>
            <a:r>
              <a:rPr kumimoji="0" lang="cs-CZ" sz="1800" b="0"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trucks</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r>
              <a:rPr kumimoji="0" lang="cs-CZ" sz="1800" b="0"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loading</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r>
              <a:rPr kumimoji="0" lang="cs-CZ" sz="1800" b="0"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blocks</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cleaning supplies (bags, sponges</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r>
              <a:rPr kumimoji="0" lang="cs-CZ" sz="1800" b="0"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etc</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r>
              <a:rPr kumimoji="0" lang="cs-CZ" sz="1800" b="0"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packaging</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r>
              <a:rPr kumimoji="0" lang="cs-CZ" sz="1800" b="0"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material</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r>
              <a:rPr kumimoji="0" lang="cs-CZ" sz="1800" b="0"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etc</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Professional e</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quipment</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for cleaning and protection </a:t>
            </a:r>
            <a:endParaRPr lang="cs-CZ" b="1" dirty="0">
              <a:solidFill>
                <a:prstClr val="black"/>
              </a:solidFill>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pH meter</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pH electrode</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s, </a:t>
            </a:r>
            <a:r>
              <a:rPr kumimoji="0" lang="cs-CZ" sz="1800" b="0"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vacuum</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r>
              <a:rPr kumimoji="0" lang="cs-CZ" sz="1800" b="0"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cleaners</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restoration lamp with magnifying glass</a:t>
            </a:r>
            <a:endPar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p:txBody>
      </p:sp>
      <p:pic>
        <p:nvPicPr>
          <p:cNvPr id="2097192" name="Obrázek 8"/>
          <p:cNvPicPr>
            <a:picLocks noChangeAspect="1"/>
          </p:cNvPicPr>
          <p:nvPr/>
        </p:nvPicPr>
        <p:blipFill rotWithShape="1">
          <a:blip r:embed="rId3"/>
          <a:srcRect l="2088" t="1990" r="2207" b="1990"/>
          <a:stretch>
            <a:fillRect/>
          </a:stretch>
        </p:blipFill>
        <p:spPr>
          <a:xfrm>
            <a:off x="8443269" y="3679019"/>
            <a:ext cx="3534170" cy="2360940"/>
          </a:xfrm>
          <a:prstGeom prst="rect">
            <a:avLst/>
          </a:prstGeom>
          <a:ln>
            <a:noFill/>
          </a:ln>
          <a:effectLst>
            <a:outerShdw blurRad="190500" algn="tl" rotWithShape="0">
              <a:srgbClr val="000000">
                <a:alpha val="70000"/>
              </a:srgbClr>
            </a:outerShdw>
          </a:effectLst>
        </p:spPr>
      </p:pic>
      <p:pic>
        <p:nvPicPr>
          <p:cNvPr id="2097194" name="Obrázek 10"/>
          <p:cNvPicPr>
            <a:picLocks noChangeAspect="1"/>
          </p:cNvPicPr>
          <p:nvPr/>
        </p:nvPicPr>
        <p:blipFill>
          <a:blip r:embed="rId4"/>
          <a:stretch>
            <a:fillRect/>
          </a:stretch>
        </p:blipFill>
        <p:spPr>
          <a:xfrm>
            <a:off x="4837176" y="4277219"/>
            <a:ext cx="3393369" cy="2261693"/>
          </a:xfrm>
          <a:prstGeom prst="rect">
            <a:avLst/>
          </a:prstGeom>
          <a:ln>
            <a:noFill/>
          </a:ln>
          <a:effectLst>
            <a:outerShdw blurRad="190500" algn="tl" rotWithShape="0">
              <a:srgbClr val="000000">
                <a:alpha val="70000"/>
              </a:srgbClr>
            </a:outerShdw>
          </a:effectLst>
        </p:spPr>
      </p:pic>
      <p:pic>
        <p:nvPicPr>
          <p:cNvPr id="2097195" name="Obrázek 11"/>
          <p:cNvPicPr>
            <a:picLocks noChangeAspect="1"/>
          </p:cNvPicPr>
          <p:nvPr/>
        </p:nvPicPr>
        <p:blipFill rotWithShape="1">
          <a:blip r:embed="rId5"/>
          <a:srcRect l="2502" t="1503" r="2757" b="3259"/>
          <a:stretch>
            <a:fillRect/>
          </a:stretch>
        </p:blipFill>
        <p:spPr>
          <a:xfrm>
            <a:off x="4806696" y="1862185"/>
            <a:ext cx="3193474" cy="2142766"/>
          </a:xfrm>
          <a:prstGeom prst="rect">
            <a:avLst/>
          </a:prstGeom>
          <a:ln>
            <a:noFill/>
          </a:ln>
          <a:effectLst>
            <a:outerShdw blurRad="190500" algn="tl" rotWithShape="0">
              <a:srgbClr val="000000">
                <a:alpha val="70000"/>
              </a:srgbClr>
            </a:outerShdw>
          </a:effectLst>
        </p:spPr>
      </p:pic>
      <p:pic>
        <p:nvPicPr>
          <p:cNvPr id="8" name="Obrázek 7">
            <a:extLst>
              <a:ext uri="{FF2B5EF4-FFF2-40B4-BE49-F238E27FC236}">
                <a16:creationId xmlns:a16="http://schemas.microsoft.com/office/drawing/2014/main" id="{D1037343-81C0-4B36-B256-50372808690B}"/>
              </a:ext>
            </a:extLst>
          </p:cNvPr>
          <p:cNvPicPr>
            <a:picLocks noChangeAspect="1"/>
          </p:cNvPicPr>
          <p:nvPr/>
        </p:nvPicPr>
        <p:blipFill>
          <a:blip r:embed="rId6"/>
          <a:stretch>
            <a:fillRect/>
          </a:stretch>
        </p:blipFill>
        <p:spPr>
          <a:xfrm>
            <a:off x="8230545" y="319088"/>
            <a:ext cx="3746894" cy="249731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19078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7" name="Zástupný symbol pro číslo snímku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E236E8-9460-46F5-B13F-2FEC233B9BD3}" type="slidenum">
              <a:rPr kumimoji="0" lang="cs-CZ" sz="1100" b="0" i="0" u="none" strike="noStrike" kern="1200" cap="none" spc="0" normalizeH="0" baseline="0" noProof="0" smtClean="0">
                <a:ln>
                  <a:noFill/>
                </a:ln>
                <a:solidFill>
                  <a:srgbClr val="0083A5"/>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cs-CZ" sz="1100" b="0" i="0" u="none" strike="noStrike" kern="1200" cap="none" spc="0" normalizeH="0" baseline="0" noProof="0" dirty="0">
              <a:ln>
                <a:noFill/>
              </a:ln>
              <a:solidFill>
                <a:srgbClr val="0083A5"/>
              </a:solidFill>
              <a:effectLst/>
              <a:uLnTx/>
              <a:uFillTx/>
              <a:latin typeface="Arial" panose="020B0604020202020204" pitchFamily="34" charset="0"/>
              <a:ea typeface="+mn-ea"/>
              <a:cs typeface="Arial" panose="020B0604020202020204" pitchFamily="34" charset="0"/>
            </a:endParaRPr>
          </a:p>
        </p:txBody>
      </p:sp>
      <p:sp>
        <p:nvSpPr>
          <p:cNvPr id="1048668" name="TextovéPole 6"/>
          <p:cNvSpPr txBox="1"/>
          <p:nvPr/>
        </p:nvSpPr>
        <p:spPr>
          <a:xfrm>
            <a:off x="333283" y="1749357"/>
            <a:ext cx="5302130"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The mobile unit can be interconnected to the water and energy suppl</a:t>
            </a:r>
            <a:r>
              <a:rPr kumimoji="0" lang="cs-CZ" sz="1800" b="1"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ies</a:t>
            </a:r>
            <a:endParaRPr lang="cs-CZ" b="1" noProof="0" dirty="0">
              <a:solidFill>
                <a:prstClr val="black"/>
              </a:solidFill>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1" i="0" u="none" strike="noStrike" kern="1200" cap="none" spc="0" normalizeH="0" baseline="0" dirty="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old and hot water supply and waste</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r>
              <a:rPr kumimoji="0" lang="cs-CZ" sz="1800" b="0"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removal</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r>
              <a:rPr kumimoji="0" lang="cs-CZ" sz="1800" b="0"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from</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the sink</a:t>
            </a:r>
            <a:r>
              <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solidFill>
                <a:prstClr val="black"/>
              </a:solidFill>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C</a:t>
            </a:r>
            <a:r>
              <a:rPr kumimoji="0" lang="en-US" b="0"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ombined</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filter for mechanical impurities larger than 50 micrometers</a:t>
            </a:r>
            <a:r>
              <a:rPr kumimoji="0" lang="cs-CZ"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solidFill>
                <a:prstClr val="black"/>
              </a:solidFill>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Diesel </a:t>
            </a:r>
            <a:r>
              <a:rPr kumimoji="0" lang="cs-CZ" b="0"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generator</a:t>
            </a:r>
            <a:r>
              <a:rPr kumimoji="0" lang="cs-CZ"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6 kW.</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solidFill>
                <a:prstClr val="black"/>
              </a:solidFill>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P</a:t>
            </a:r>
            <a:r>
              <a:rPr kumimoji="0" lang="en-US" b="0"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ossibility</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of external connection of electricity supply</a:t>
            </a:r>
            <a:r>
              <a:rPr kumimoji="0" lang="cs-CZ"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solidFill>
                <a:prstClr val="black"/>
              </a:solidFill>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solidFill>
                <a:prstClr val="black"/>
              </a:solidFill>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solidFill>
                <a:prstClr val="black"/>
              </a:solidFill>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p:txBody>
      </p:sp>
      <p:pic>
        <p:nvPicPr>
          <p:cNvPr id="9" name="Obrázek 8">
            <a:extLst>
              <a:ext uri="{FF2B5EF4-FFF2-40B4-BE49-F238E27FC236}">
                <a16:creationId xmlns:a16="http://schemas.microsoft.com/office/drawing/2014/main" id="{CCD5B01E-CD46-4EC0-8CCA-CFF21A52B4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978" y="843477"/>
            <a:ext cx="3112575" cy="2334432"/>
          </a:xfrm>
          <a:prstGeom prst="rect">
            <a:avLst/>
          </a:prstGeom>
          <a:ln>
            <a:noFill/>
          </a:ln>
          <a:effectLst>
            <a:outerShdw blurRad="190500" algn="tl" rotWithShape="0">
              <a:srgbClr val="000000">
                <a:alpha val="70000"/>
              </a:srgbClr>
            </a:outerShdw>
          </a:effectLst>
        </p:spPr>
      </p:pic>
      <p:pic>
        <p:nvPicPr>
          <p:cNvPr id="10" name="Obrázek 9">
            <a:extLst>
              <a:ext uri="{FF2B5EF4-FFF2-40B4-BE49-F238E27FC236}">
                <a16:creationId xmlns:a16="http://schemas.microsoft.com/office/drawing/2014/main" id="{F7E24ADE-7023-4DCD-A82A-8610B4157B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0857" y="3680091"/>
            <a:ext cx="5122943" cy="2301322"/>
          </a:xfrm>
          <a:prstGeom prst="rect">
            <a:avLst/>
          </a:prstGeom>
          <a:ln>
            <a:noFill/>
          </a:ln>
          <a:effectLst>
            <a:outerShdw blurRad="190500" algn="tl" rotWithShape="0">
              <a:srgbClr val="000000">
                <a:alpha val="70000"/>
              </a:srgbClr>
            </a:outerShdw>
          </a:effectLst>
        </p:spPr>
      </p:pic>
      <p:pic>
        <p:nvPicPr>
          <p:cNvPr id="11" name="Obrázek 10">
            <a:extLst>
              <a:ext uri="{FF2B5EF4-FFF2-40B4-BE49-F238E27FC236}">
                <a16:creationId xmlns:a16="http://schemas.microsoft.com/office/drawing/2014/main" id="{0C5AC95B-02F6-4464-8807-30EA8439C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7933" y="95501"/>
            <a:ext cx="2570784" cy="34277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7598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8" name="TextovéPole 6"/>
          <p:cNvSpPr txBox="1"/>
          <p:nvPr/>
        </p:nvSpPr>
        <p:spPr>
          <a:xfrm>
            <a:off x="422480" y="1356283"/>
            <a:ext cx="4699642"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a:t>
            </a:r>
            <a:endParaRPr kumimoji="0" lang="cs-CZ" sz="1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The mobile unit is fully operating in </a:t>
            </a:r>
            <a:r>
              <a:rPr kumimoji="0" lang="cs-CZ" sz="1800" b="1" i="0" u="none" strike="noStrike" kern="1200" cap="none" spc="0" normalizeH="0" baseline="0" noProof="0" dirty="0" err="1">
                <a:ln>
                  <a:noFill/>
                </a:ln>
                <a:solidFill>
                  <a:prstClr val="black"/>
                </a:solidFill>
                <a:effectLst/>
                <a:uLnTx/>
                <a:uFillTx/>
                <a:latin typeface="Arial" panose="020B0604020202020204" pitchFamily="34" charset="0"/>
                <a:ea typeface="Calibri"/>
                <a:cs typeface="Arial" panose="020B0604020202020204" pitchFamily="34" charset="0"/>
              </a:rPr>
              <a:t>Ukraine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1" i="0" u="none" strike="noStrike" kern="1200" cap="none" spc="0" normalizeH="0" baseline="0" dirty="0">
              <a:ln>
                <a:noFill/>
              </a:ln>
              <a:solidFill>
                <a:prstClr val="black"/>
              </a:solidFill>
              <a:effectLst/>
              <a:uLnTx/>
              <a:uFillTx/>
              <a:latin typeface="Arial" panose="020B0604020202020204" pitchFamily="34" charset="0"/>
              <a:ea typeface="Calibri"/>
              <a:cs typeface="Arial" panose="020B0604020202020204" pitchFamily="34" charset="0"/>
            </a:endParaRPr>
          </a:p>
          <a:p>
            <a:pPr>
              <a:defRPr/>
            </a:pPr>
            <a:r>
              <a:rPr lang="en-US" b="1" dirty="0">
                <a:solidFill>
                  <a:prstClr val="black"/>
                </a:solidFill>
                <a:latin typeface="Arial" panose="020B0604020202020204" pitchFamily="34" charset="0"/>
                <a:ea typeface="Calibri"/>
                <a:cs typeface="Arial" panose="020B0604020202020204" pitchFamily="34" charset="0"/>
              </a:rPr>
              <a:t>27. 1. 2025</a:t>
            </a:r>
          </a:p>
          <a:p>
            <a:pPr>
              <a:defRPr/>
            </a:pPr>
            <a:r>
              <a:rPr lang="en-US" dirty="0">
                <a:solidFill>
                  <a:prstClr val="black"/>
                </a:solidFill>
                <a:latin typeface="Arial" panose="020B0604020202020204" pitchFamily="34" charset="0"/>
                <a:ea typeface="Calibri"/>
                <a:cs typeface="Arial" panose="020B0604020202020204" pitchFamily="34" charset="0"/>
              </a:rPr>
              <a:t>Official grand opening of the mobile unit in Kyiv</a:t>
            </a:r>
            <a:r>
              <a:rPr lang="cs-CZ" dirty="0">
                <a:solidFill>
                  <a:prstClr val="black"/>
                </a:solidFill>
                <a:latin typeface="Arial" panose="020B0604020202020204" pitchFamily="34" charset="0"/>
                <a:ea typeface="Calibri"/>
                <a:cs typeface="Arial" panose="020B0604020202020204" pitchFamily="34" charset="0"/>
              </a:rPr>
              <a:t>.</a:t>
            </a:r>
            <a:r>
              <a:rPr lang="en-US" dirty="0">
                <a:solidFill>
                  <a:prstClr val="black"/>
                </a:solidFill>
                <a:latin typeface="Arial" panose="020B0604020202020204" pitchFamily="34" charset="0"/>
                <a:ea typeface="Calibri"/>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solidFill>
                <a:prstClr val="black"/>
              </a:solidFill>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anose="020B0604020202020204" pitchFamily="34" charset="0"/>
                <a:ea typeface="Calibri"/>
                <a:cs typeface="Arial" panose="020B0604020202020204" pitchFamily="34" charset="0"/>
              </a:rPr>
              <a:t>Participation of </a:t>
            </a:r>
            <a:r>
              <a:rPr lang="cs-CZ" dirty="0">
                <a:solidFill>
                  <a:prstClr val="black"/>
                </a:solidFill>
                <a:latin typeface="Arial" panose="020B0604020202020204" pitchFamily="34" charset="0"/>
                <a:ea typeface="Calibri"/>
                <a:cs typeface="Arial" panose="020B0604020202020204" pitchFamily="34" charset="0"/>
              </a:rPr>
              <a:t>VIP</a:t>
            </a:r>
            <a:r>
              <a:rPr lang="en-US" dirty="0">
                <a:solidFill>
                  <a:prstClr val="black"/>
                </a:solidFill>
                <a:latin typeface="Arial" panose="020B0604020202020204" pitchFamily="34" charset="0"/>
                <a:ea typeface="Calibri"/>
                <a:cs typeface="Arial" panose="020B0604020202020204" pitchFamily="34" charset="0"/>
              </a:rPr>
              <a:t> guests </a:t>
            </a:r>
            <a:r>
              <a:rPr lang="cs-CZ" dirty="0">
                <a:solidFill>
                  <a:prstClr val="black"/>
                </a:solidFill>
                <a:latin typeface="Arial" panose="020B0604020202020204" pitchFamily="34" charset="0"/>
                <a:ea typeface="Calibri"/>
                <a:cs typeface="Arial" panose="020B0604020202020204" pitchFamily="34" charset="0"/>
              </a:rPr>
              <a:t>and </a:t>
            </a:r>
            <a:r>
              <a:rPr lang="en-US" dirty="0">
                <a:solidFill>
                  <a:prstClr val="black"/>
                </a:solidFill>
                <a:latin typeface="Arial" panose="020B0604020202020204" pitchFamily="34" charset="0"/>
                <a:ea typeface="Calibri"/>
                <a:cs typeface="Arial" panose="020B0604020202020204" pitchFamily="34" charset="0"/>
              </a:rPr>
              <a:t>great interest of the media</a:t>
            </a:r>
            <a:r>
              <a:rPr lang="cs-CZ" dirty="0">
                <a:solidFill>
                  <a:prstClr val="black"/>
                </a:solidFill>
                <a:latin typeface="Arial" panose="020B0604020202020204" pitchFamily="34" charset="0"/>
                <a:ea typeface="Calibri"/>
                <a:cs typeface="Arial" panose="020B0604020202020204" pitchFamily="34" charset="0"/>
              </a:rPr>
              <a:t>.</a:t>
            </a:r>
            <a:endParaRPr lang="en-US" dirty="0">
              <a:solidFill>
                <a:prstClr val="black"/>
              </a:solidFill>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anose="020B0604020202020204" pitchFamily="34" charset="0"/>
                <a:ea typeface="Calibri"/>
                <a:cs typeface="Arial" panose="020B0604020202020204" pitchFamily="34" charset="0"/>
              </a:rPr>
              <a:t>Extensive staff Training</a:t>
            </a:r>
            <a:r>
              <a:rPr lang="cs-CZ" dirty="0">
                <a:solidFill>
                  <a:prstClr val="black"/>
                </a:solidFill>
                <a:latin typeface="Arial" panose="020B0604020202020204" pitchFamily="34" charset="0"/>
                <a:ea typeface="Calibri"/>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panose="020B0604020202020204" pitchFamily="34" charset="0"/>
                <a:ea typeface="Calibri"/>
                <a:cs typeface="Arial" panose="020B0604020202020204" pitchFamily="34" charset="0"/>
              </a:rPr>
              <a:t>Visit of the President of the Czech Republic</a:t>
            </a:r>
            <a:r>
              <a:rPr lang="cs-CZ" dirty="0">
                <a:solidFill>
                  <a:prstClr val="black"/>
                </a:solidFill>
                <a:latin typeface="Arial" panose="020B0604020202020204" pitchFamily="34" charset="0"/>
                <a:ea typeface="Calibri"/>
                <a:cs typeface="Arial" panose="020B0604020202020204" pitchFamily="34" charset="0"/>
              </a:rPr>
              <a:t>.</a:t>
            </a:r>
            <a:r>
              <a:rPr lang="en-US" dirty="0">
                <a:solidFill>
                  <a:prstClr val="black"/>
                </a:solidFill>
                <a:latin typeface="Arial" panose="020B0604020202020204" pitchFamily="34" charset="0"/>
                <a:ea typeface="Calibri"/>
                <a:cs typeface="Arial" panose="020B0604020202020204" pitchFamily="34" charset="0"/>
              </a:rPr>
              <a:t> </a:t>
            </a:r>
            <a:endPar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p:txBody>
      </p:sp>
      <p:pic>
        <p:nvPicPr>
          <p:cNvPr id="7" name="Obrázek 10">
            <a:extLst>
              <a:ext uri="{FF2B5EF4-FFF2-40B4-BE49-F238E27FC236}">
                <a16:creationId xmlns:a16="http://schemas.microsoft.com/office/drawing/2014/main" id="{4473492B-3D4A-4E76-A1BB-BD2F5D054210}"/>
              </a:ext>
            </a:extLst>
          </p:cNvPr>
          <p:cNvPicPr>
            <a:picLocks noChangeAspect="1"/>
          </p:cNvPicPr>
          <p:nvPr/>
        </p:nvPicPr>
        <p:blipFill rotWithShape="1">
          <a:blip r:embed="rId3"/>
          <a:srcRect l="19228" t="26024"/>
          <a:stretch>
            <a:fillRect/>
          </a:stretch>
        </p:blipFill>
        <p:spPr>
          <a:xfrm>
            <a:off x="5620238" y="2692399"/>
            <a:ext cx="2934040" cy="1791449"/>
          </a:xfrm>
          <a:prstGeom prst="rect">
            <a:avLst/>
          </a:prstGeom>
          <a:ln>
            <a:noFill/>
          </a:ln>
          <a:effectLst>
            <a:outerShdw blurRad="190500" algn="tl" rotWithShape="0">
              <a:srgbClr val="000000">
                <a:alpha val="70000"/>
              </a:srgbClr>
            </a:outerShdw>
          </a:effectLst>
        </p:spPr>
      </p:pic>
      <p:pic>
        <p:nvPicPr>
          <p:cNvPr id="8" name="Obrázek 14">
            <a:extLst>
              <a:ext uri="{FF2B5EF4-FFF2-40B4-BE49-F238E27FC236}">
                <a16:creationId xmlns:a16="http://schemas.microsoft.com/office/drawing/2014/main" id="{0065C8E5-4C9E-46F4-AB00-F3349A8E563D}"/>
              </a:ext>
            </a:extLst>
          </p:cNvPr>
          <p:cNvPicPr>
            <a:picLocks noChangeAspect="1"/>
          </p:cNvPicPr>
          <p:nvPr/>
        </p:nvPicPr>
        <p:blipFill>
          <a:blip r:embed="rId4"/>
          <a:stretch>
            <a:fillRect/>
          </a:stretch>
        </p:blipFill>
        <p:spPr>
          <a:xfrm>
            <a:off x="9101881" y="245569"/>
            <a:ext cx="2808254" cy="2106190"/>
          </a:xfrm>
          <a:prstGeom prst="rect">
            <a:avLst/>
          </a:prstGeom>
          <a:ln>
            <a:noFill/>
          </a:ln>
          <a:effectLst>
            <a:outerShdw blurRad="190500" algn="tl" rotWithShape="0">
              <a:srgbClr val="000000">
                <a:alpha val="70000"/>
              </a:srgbClr>
            </a:outerShdw>
          </a:effectLst>
        </p:spPr>
      </p:pic>
      <p:pic>
        <p:nvPicPr>
          <p:cNvPr id="13" name="Obrázek 13">
            <a:extLst>
              <a:ext uri="{FF2B5EF4-FFF2-40B4-BE49-F238E27FC236}">
                <a16:creationId xmlns:a16="http://schemas.microsoft.com/office/drawing/2014/main" id="{F0E1A0CA-F2C3-4502-9A43-5529D72A9F24}"/>
              </a:ext>
            </a:extLst>
          </p:cNvPr>
          <p:cNvPicPr>
            <a:picLocks noChangeAspect="1"/>
          </p:cNvPicPr>
          <p:nvPr/>
        </p:nvPicPr>
        <p:blipFill>
          <a:blip r:embed="rId5"/>
          <a:stretch>
            <a:fillRect/>
          </a:stretch>
        </p:blipFill>
        <p:spPr>
          <a:xfrm>
            <a:off x="5620239" y="301071"/>
            <a:ext cx="2934040" cy="1961615"/>
          </a:xfrm>
          <a:prstGeom prst="rect">
            <a:avLst/>
          </a:prstGeom>
          <a:ln>
            <a:noFill/>
          </a:ln>
          <a:effectLst>
            <a:outerShdw blurRad="190500" algn="tl" rotWithShape="0">
              <a:srgbClr val="000000">
                <a:alpha val="70000"/>
              </a:srgbClr>
            </a:outerShdw>
          </a:effectLst>
        </p:spPr>
      </p:pic>
      <p:pic>
        <p:nvPicPr>
          <p:cNvPr id="15" name="Obrázek 9">
            <a:extLst>
              <a:ext uri="{FF2B5EF4-FFF2-40B4-BE49-F238E27FC236}">
                <a16:creationId xmlns:a16="http://schemas.microsoft.com/office/drawing/2014/main" id="{D437C70F-176C-4506-933A-0BA93AD813BF}"/>
              </a:ext>
            </a:extLst>
          </p:cNvPr>
          <p:cNvPicPr>
            <a:picLocks noChangeAspect="1"/>
          </p:cNvPicPr>
          <p:nvPr/>
        </p:nvPicPr>
        <p:blipFill>
          <a:blip r:embed="rId6"/>
          <a:stretch>
            <a:fillRect/>
          </a:stretch>
        </p:blipFill>
        <p:spPr>
          <a:xfrm>
            <a:off x="8923112" y="2692399"/>
            <a:ext cx="2987023" cy="1684868"/>
          </a:xfrm>
          <a:prstGeom prst="rect">
            <a:avLst/>
          </a:prstGeom>
          <a:ln>
            <a:noFill/>
          </a:ln>
          <a:effectLst>
            <a:outerShdw blurRad="190500" algn="tl" rotWithShape="0">
              <a:srgbClr val="000000">
                <a:alpha val="70000"/>
              </a:srgbClr>
            </a:outerShdw>
          </a:effectLst>
        </p:spPr>
      </p:pic>
      <p:pic>
        <p:nvPicPr>
          <p:cNvPr id="3" name="Obrázek 2">
            <a:extLst>
              <a:ext uri="{FF2B5EF4-FFF2-40B4-BE49-F238E27FC236}">
                <a16:creationId xmlns:a16="http://schemas.microsoft.com/office/drawing/2014/main" id="{78E1733F-7A6B-4F7B-B695-2FD36748A8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038" r="6753"/>
          <a:stretch/>
        </p:blipFill>
        <p:spPr>
          <a:xfrm>
            <a:off x="5632979" y="4711902"/>
            <a:ext cx="2946781" cy="1992028"/>
          </a:xfrm>
          <a:prstGeom prst="rect">
            <a:avLst/>
          </a:prstGeom>
          <a:ln>
            <a:noFill/>
          </a:ln>
          <a:effectLst>
            <a:outerShdw blurRad="190500" algn="tl" rotWithShape="0">
              <a:srgbClr val="000000">
                <a:alpha val="70000"/>
              </a:srgbClr>
            </a:outerShdw>
          </a:effectLst>
        </p:spPr>
      </p:pic>
      <p:pic>
        <p:nvPicPr>
          <p:cNvPr id="5" name="Obrázek 4">
            <a:extLst>
              <a:ext uri="{FF2B5EF4-FFF2-40B4-BE49-F238E27FC236}">
                <a16:creationId xmlns:a16="http://schemas.microsoft.com/office/drawing/2014/main" id="{B22EB83E-167F-496A-914F-AA25BAA230C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0210"/>
          <a:stretch/>
        </p:blipFill>
        <p:spPr>
          <a:xfrm>
            <a:off x="9414761" y="4663189"/>
            <a:ext cx="2015067" cy="20407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83732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17">
            <a:extLst>
              <a:ext uri="{FF2B5EF4-FFF2-40B4-BE49-F238E27FC236}">
                <a16:creationId xmlns:a16="http://schemas.microsoft.com/office/drawing/2014/main" id="{E8D7B5AF-7277-4EEE-8AD4-C922A149AACA}"/>
              </a:ext>
            </a:extLst>
          </p:cNvPr>
          <p:cNvPicPr>
            <a:picLocks noChangeAspect="1"/>
          </p:cNvPicPr>
          <p:nvPr/>
        </p:nvPicPr>
        <p:blipFill>
          <a:blip r:embed="rId2"/>
          <a:stretch>
            <a:fillRect/>
          </a:stretch>
        </p:blipFill>
        <p:spPr>
          <a:xfrm>
            <a:off x="0" y="-1"/>
            <a:ext cx="12176084" cy="68580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86801688"/>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FF3003B-BD41-46BD-B131-3DF18C23438C}">
  <we:reference id="wa200000113" version="1.0.0.0" store="cs-CZ" storeType="OMEX"/>
  <we:alternateReferences>
    <we:reference id="wa200000113" version="1.0.0.0" store="WA20000011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1652</TotalTime>
  <Words>1376</Words>
  <Application>Microsoft Office PowerPoint</Application>
  <PresentationFormat>Širokoúhlá obrazovka</PresentationFormat>
  <Paragraphs>76</Paragraphs>
  <Slides>8</Slides>
  <Notes>4</Notes>
  <HiddenSlides>0</HiddenSlides>
  <MMClips>0</MMClips>
  <ScaleCrop>false</ScaleCrop>
  <HeadingPairs>
    <vt:vector size="6" baseType="variant">
      <vt:variant>
        <vt:lpstr>Použitá písma</vt:lpstr>
      </vt:variant>
      <vt:variant>
        <vt:i4>3</vt:i4>
      </vt:variant>
      <vt:variant>
        <vt:lpstr>Motiv</vt:lpstr>
      </vt:variant>
      <vt:variant>
        <vt:i4>2</vt:i4>
      </vt:variant>
      <vt:variant>
        <vt:lpstr>Nadpisy snímků</vt:lpstr>
      </vt:variant>
      <vt:variant>
        <vt:i4>8</vt:i4>
      </vt:variant>
    </vt:vector>
  </HeadingPairs>
  <TitlesOfParts>
    <vt:vector size="13" baseType="lpstr">
      <vt:lpstr>Arial</vt:lpstr>
      <vt:lpstr>Calibri</vt:lpstr>
      <vt:lpstr>Myriad Pro</vt:lpstr>
      <vt:lpstr>Motiv Office</vt:lpstr>
      <vt:lpstr>1_Motiv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Eliášová Tereza</dc:creator>
  <cp:lastModifiedBy>Foltýn Tomáš</cp:lastModifiedBy>
  <cp:revision>58</cp:revision>
  <dcterms:created xsi:type="dcterms:W3CDTF">2022-04-18T21:00:41Z</dcterms:created>
  <dcterms:modified xsi:type="dcterms:W3CDTF">2025-06-23T20:55:19Z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8d65a801e819482e8229ae7f37abc5c3</vt:lpwstr>
  </property>
</Properties>
</file>