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70" r:id="rId5"/>
    <p:sldId id="256" r:id="rId6"/>
    <p:sldId id="430" r:id="rId7"/>
    <p:sldId id="431" r:id="rId8"/>
    <p:sldId id="444" r:id="rId9"/>
    <p:sldId id="426" r:id="rId10"/>
    <p:sldId id="432" r:id="rId11"/>
    <p:sldId id="433" r:id="rId12"/>
    <p:sldId id="427" r:id="rId13"/>
    <p:sldId id="428" r:id="rId14"/>
    <p:sldId id="443" r:id="rId15"/>
    <p:sldId id="257" r:id="rId16"/>
    <p:sldId id="425" r:id="rId17"/>
    <p:sldId id="258" r:id="rId18"/>
    <p:sldId id="416" r:id="rId19"/>
    <p:sldId id="435" r:id="rId20"/>
    <p:sldId id="259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gemene invulinstructie" id="{543B272D-75E3-0B49-A4D3-4DF5C76F9D14}">
          <p14:sldIdLst>
            <p14:sldId id="270"/>
          </p14:sldIdLst>
        </p14:section>
        <p14:section name="Templates" id="{62E1F863-CF5C-A142-A9CA-5905A9F1AA85}">
          <p14:sldIdLst>
            <p14:sldId id="256"/>
            <p14:sldId id="430"/>
            <p14:sldId id="431"/>
            <p14:sldId id="444"/>
            <p14:sldId id="426"/>
            <p14:sldId id="432"/>
            <p14:sldId id="433"/>
            <p14:sldId id="427"/>
            <p14:sldId id="428"/>
            <p14:sldId id="443"/>
            <p14:sldId id="257"/>
            <p14:sldId id="425"/>
            <p14:sldId id="258"/>
            <p14:sldId id="416"/>
            <p14:sldId id="435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6C0D61-B539-4C52-B510-6B88EF007520}" v="27" dt="2025-06-10T14:49:54.192"/>
  </p1510:revLst>
</p1510:revInfo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Stijl, licht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07" autoAdjust="0"/>
  </p:normalViewPr>
  <p:slideViewPr>
    <p:cSldViewPr snapToGrid="0" showGuides="1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4166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na Winters" userId="f323f462-5d9d-4e30-8a34-1ce02ac20e93" providerId="ADAL" clId="{626C0D61-B539-4C52-B510-6B88EF007520}"/>
    <pc:docChg chg="undo custSel addSld delSld modSld sldOrd modSection">
      <pc:chgData name="Erna Winters" userId="f323f462-5d9d-4e30-8a34-1ce02ac20e93" providerId="ADAL" clId="{626C0D61-B539-4C52-B510-6B88EF007520}" dt="2025-06-10T14:50:12.963" v="1262" actId="14100"/>
      <pc:docMkLst>
        <pc:docMk/>
      </pc:docMkLst>
      <pc:sldChg chg="modSp mod">
        <pc:chgData name="Erna Winters" userId="f323f462-5d9d-4e30-8a34-1ce02ac20e93" providerId="ADAL" clId="{626C0D61-B539-4C52-B510-6B88EF007520}" dt="2025-06-10T12:57:40.039" v="906" actId="21"/>
        <pc:sldMkLst>
          <pc:docMk/>
          <pc:sldMk cId="2916749641" sldId="256"/>
        </pc:sldMkLst>
        <pc:spChg chg="mod">
          <ac:chgData name="Erna Winters" userId="f323f462-5d9d-4e30-8a34-1ce02ac20e93" providerId="ADAL" clId="{626C0D61-B539-4C52-B510-6B88EF007520}" dt="2025-06-10T12:33:59.388" v="168" actId="20577"/>
          <ac:spMkLst>
            <pc:docMk/>
            <pc:sldMk cId="2916749641" sldId="256"/>
            <ac:spMk id="29" creationId="{8A28D7DC-8D75-B92B-A422-41080747E5F4}"/>
          </ac:spMkLst>
        </pc:spChg>
        <pc:spChg chg="mod">
          <ac:chgData name="Erna Winters" userId="f323f462-5d9d-4e30-8a34-1ce02ac20e93" providerId="ADAL" clId="{626C0D61-B539-4C52-B510-6B88EF007520}" dt="2025-06-10T12:34:10.460" v="200" actId="20577"/>
          <ac:spMkLst>
            <pc:docMk/>
            <pc:sldMk cId="2916749641" sldId="256"/>
            <ac:spMk id="30" creationId="{44B5E21E-9592-E106-7EDB-9A946CEE7BBE}"/>
          </ac:spMkLst>
        </pc:spChg>
        <pc:spChg chg="mod">
          <ac:chgData name="Erna Winters" userId="f323f462-5d9d-4e30-8a34-1ce02ac20e93" providerId="ADAL" clId="{626C0D61-B539-4C52-B510-6B88EF007520}" dt="2025-06-10T12:57:40.039" v="906" actId="21"/>
          <ac:spMkLst>
            <pc:docMk/>
            <pc:sldMk cId="2916749641" sldId="256"/>
            <ac:spMk id="31" creationId="{DD0ABF3F-CC73-8FE6-D760-B8099DE735AF}"/>
          </ac:spMkLst>
        </pc:spChg>
        <pc:spChg chg="mod">
          <ac:chgData name="Erna Winters" userId="f323f462-5d9d-4e30-8a34-1ce02ac20e93" providerId="ADAL" clId="{626C0D61-B539-4C52-B510-6B88EF007520}" dt="2025-06-10T12:33:02.197" v="108" actId="20577"/>
          <ac:spMkLst>
            <pc:docMk/>
            <pc:sldMk cId="2916749641" sldId="256"/>
            <ac:spMk id="33" creationId="{4CB38F74-F4F9-3FAB-2CF5-6F95438B43A1}"/>
          </ac:spMkLst>
        </pc:spChg>
      </pc:sldChg>
      <pc:sldChg chg="addSp delSp modSp mod">
        <pc:chgData name="Erna Winters" userId="f323f462-5d9d-4e30-8a34-1ce02ac20e93" providerId="ADAL" clId="{626C0D61-B539-4C52-B510-6B88EF007520}" dt="2025-06-10T12:48:36.779" v="506" actId="14100"/>
        <pc:sldMkLst>
          <pc:docMk/>
          <pc:sldMk cId="240357109" sldId="257"/>
        </pc:sldMkLst>
        <pc:spChg chg="mod">
          <ac:chgData name="Erna Winters" userId="f323f462-5d9d-4e30-8a34-1ce02ac20e93" providerId="ADAL" clId="{626C0D61-B539-4C52-B510-6B88EF007520}" dt="2025-06-10T12:45:19.527" v="342" actId="14100"/>
          <ac:spMkLst>
            <pc:docMk/>
            <pc:sldMk cId="240357109" sldId="257"/>
            <ac:spMk id="16" creationId="{92309573-C74A-CC24-A4F3-3D96E5A0A9F4}"/>
          </ac:spMkLst>
        </pc:spChg>
        <pc:spChg chg="mod">
          <ac:chgData name="Erna Winters" userId="f323f462-5d9d-4e30-8a34-1ce02ac20e93" providerId="ADAL" clId="{626C0D61-B539-4C52-B510-6B88EF007520}" dt="2025-06-10T12:48:15.691" v="502"/>
          <ac:spMkLst>
            <pc:docMk/>
            <pc:sldMk cId="240357109" sldId="257"/>
            <ac:spMk id="17" creationId="{09E6A598-B36F-727B-7C04-E6DEBF97CEB3}"/>
          </ac:spMkLst>
        </pc:spChg>
        <pc:spChg chg="mod">
          <ac:chgData name="Erna Winters" userId="f323f462-5d9d-4e30-8a34-1ce02ac20e93" providerId="ADAL" clId="{626C0D61-B539-4C52-B510-6B88EF007520}" dt="2025-06-10T12:48:36.779" v="506" actId="14100"/>
          <ac:spMkLst>
            <pc:docMk/>
            <pc:sldMk cId="240357109" sldId="257"/>
            <ac:spMk id="20" creationId="{26702A05-B007-5C3B-5B7D-9402DDB01756}"/>
          </ac:spMkLst>
        </pc:spChg>
        <pc:picChg chg="add del mod">
          <ac:chgData name="Erna Winters" userId="f323f462-5d9d-4e30-8a34-1ce02ac20e93" providerId="ADAL" clId="{626C0D61-B539-4C52-B510-6B88EF007520}" dt="2025-06-10T12:46:09.295" v="348" actId="478"/>
          <ac:picMkLst>
            <pc:docMk/>
            <pc:sldMk cId="240357109" sldId="257"/>
            <ac:picMk id="1026" creationId="{5BD7BD08-401D-329E-A817-902AC7B23658}"/>
          </ac:picMkLst>
        </pc:picChg>
      </pc:sldChg>
      <pc:sldChg chg="addSp modSp mod">
        <pc:chgData name="Erna Winters" userId="f323f462-5d9d-4e30-8a34-1ce02ac20e93" providerId="ADAL" clId="{626C0D61-B539-4C52-B510-6B88EF007520}" dt="2025-06-10T14:36:57.036" v="1232" actId="20577"/>
        <pc:sldMkLst>
          <pc:docMk/>
          <pc:sldMk cId="4129507418" sldId="258"/>
        </pc:sldMkLst>
        <pc:spChg chg="add mod">
          <ac:chgData name="Erna Winters" userId="f323f462-5d9d-4e30-8a34-1ce02ac20e93" providerId="ADAL" clId="{626C0D61-B539-4C52-B510-6B88EF007520}" dt="2025-06-10T14:36:57.036" v="1232" actId="20577"/>
          <ac:spMkLst>
            <pc:docMk/>
            <pc:sldMk cId="4129507418" sldId="258"/>
            <ac:spMk id="3" creationId="{7AF2C802-0433-9396-7901-AFB21F1DEA0C}"/>
          </ac:spMkLst>
        </pc:spChg>
        <pc:spChg chg="mod">
          <ac:chgData name="Erna Winters" userId="f323f462-5d9d-4e30-8a34-1ce02ac20e93" providerId="ADAL" clId="{626C0D61-B539-4C52-B510-6B88EF007520}" dt="2025-06-10T12:50:44.117" v="584" actId="20577"/>
          <ac:spMkLst>
            <pc:docMk/>
            <pc:sldMk cId="4129507418" sldId="258"/>
            <ac:spMk id="14" creationId="{98D7A6B9-3293-94F4-04C1-B7813067A11E}"/>
          </ac:spMkLst>
        </pc:spChg>
        <pc:spChg chg="mod">
          <ac:chgData name="Erna Winters" userId="f323f462-5d9d-4e30-8a34-1ce02ac20e93" providerId="ADAL" clId="{626C0D61-B539-4C52-B510-6B88EF007520}" dt="2025-06-10T12:51:35.391" v="623" actId="20577"/>
          <ac:spMkLst>
            <pc:docMk/>
            <pc:sldMk cId="4129507418" sldId="258"/>
            <ac:spMk id="15" creationId="{3C365594-28FF-AB36-17E2-673C7F214641}"/>
          </ac:spMkLst>
        </pc:spChg>
        <pc:spChg chg="mod">
          <ac:chgData name="Erna Winters" userId="f323f462-5d9d-4e30-8a34-1ce02ac20e93" providerId="ADAL" clId="{626C0D61-B539-4C52-B510-6B88EF007520}" dt="2025-06-10T12:52:56.935" v="723" actId="21"/>
          <ac:spMkLst>
            <pc:docMk/>
            <pc:sldMk cId="4129507418" sldId="258"/>
            <ac:spMk id="19" creationId="{CFD26D86-D818-FCD9-CECD-736393A838C8}"/>
          </ac:spMkLst>
        </pc:spChg>
      </pc:sldChg>
      <pc:sldChg chg="addSp modSp mod">
        <pc:chgData name="Erna Winters" userId="f323f462-5d9d-4e30-8a34-1ce02ac20e93" providerId="ADAL" clId="{626C0D61-B539-4C52-B510-6B88EF007520}" dt="2025-06-10T13:40:11.505" v="1158" actId="20577"/>
        <pc:sldMkLst>
          <pc:docMk/>
          <pc:sldMk cId="1580647831" sldId="259"/>
        </pc:sldMkLst>
        <pc:spChg chg="mod">
          <ac:chgData name="Erna Winters" userId="f323f462-5d9d-4e30-8a34-1ce02ac20e93" providerId="ADAL" clId="{626C0D61-B539-4C52-B510-6B88EF007520}" dt="2025-06-10T13:40:11.505" v="1158" actId="20577"/>
          <ac:spMkLst>
            <pc:docMk/>
            <pc:sldMk cId="1580647831" sldId="259"/>
            <ac:spMk id="10" creationId="{F82426F8-D860-AA2A-AD79-4A88033A7E20}"/>
          </ac:spMkLst>
        </pc:spChg>
        <pc:spChg chg="mod">
          <ac:chgData name="Erna Winters" userId="f323f462-5d9d-4e30-8a34-1ce02ac20e93" providerId="ADAL" clId="{626C0D61-B539-4C52-B510-6B88EF007520}" dt="2025-06-10T13:00:26.098" v="1140" actId="20577"/>
          <ac:spMkLst>
            <pc:docMk/>
            <pc:sldMk cId="1580647831" sldId="259"/>
            <ac:spMk id="13" creationId="{0D5225BF-4470-85D7-B686-4DDF42B1CE01}"/>
          </ac:spMkLst>
        </pc:spChg>
        <pc:picChg chg="add">
          <ac:chgData name="Erna Winters" userId="f323f462-5d9d-4e30-8a34-1ce02ac20e93" providerId="ADAL" clId="{626C0D61-B539-4C52-B510-6B88EF007520}" dt="2025-06-10T12:56:13.695" v="866"/>
          <ac:picMkLst>
            <pc:docMk/>
            <pc:sldMk cId="1580647831" sldId="259"/>
            <ac:picMk id="2" creationId="{D519E16F-8FEE-1208-03FB-38C90A2CB14C}"/>
          </ac:picMkLst>
        </pc:picChg>
      </pc:sldChg>
      <pc:sldChg chg="del">
        <pc:chgData name="Erna Winters" userId="f323f462-5d9d-4e30-8a34-1ce02ac20e93" providerId="ADAL" clId="{626C0D61-B539-4C52-B510-6B88EF007520}" dt="2025-06-10T13:39:50.783" v="1142" actId="2696"/>
        <pc:sldMkLst>
          <pc:docMk/>
          <pc:sldMk cId="85101759" sldId="260"/>
        </pc:sldMkLst>
      </pc:sldChg>
      <pc:sldChg chg="del">
        <pc:chgData name="Erna Winters" userId="f323f462-5d9d-4e30-8a34-1ce02ac20e93" providerId="ADAL" clId="{626C0D61-B539-4C52-B510-6B88EF007520}" dt="2025-06-10T13:39:54.743" v="1143" actId="2696"/>
        <pc:sldMkLst>
          <pc:docMk/>
          <pc:sldMk cId="1012667200" sldId="261"/>
        </pc:sldMkLst>
      </pc:sldChg>
      <pc:sldChg chg="del">
        <pc:chgData name="Erna Winters" userId="f323f462-5d9d-4e30-8a34-1ce02ac20e93" providerId="ADAL" clId="{626C0D61-B539-4C52-B510-6B88EF007520}" dt="2025-06-10T13:39:58.919" v="1144" actId="2696"/>
        <pc:sldMkLst>
          <pc:docMk/>
          <pc:sldMk cId="3377463103" sldId="262"/>
        </pc:sldMkLst>
      </pc:sldChg>
      <pc:sldChg chg="del">
        <pc:chgData name="Erna Winters" userId="f323f462-5d9d-4e30-8a34-1ce02ac20e93" providerId="ADAL" clId="{626C0D61-B539-4C52-B510-6B88EF007520}" dt="2025-06-10T13:40:19.164" v="1159" actId="2696"/>
        <pc:sldMkLst>
          <pc:docMk/>
          <pc:sldMk cId="4069079510" sldId="263"/>
        </pc:sldMkLst>
      </pc:sldChg>
      <pc:sldChg chg="del">
        <pc:chgData name="Erna Winters" userId="f323f462-5d9d-4e30-8a34-1ce02ac20e93" providerId="ADAL" clId="{626C0D61-B539-4C52-B510-6B88EF007520}" dt="2025-06-10T13:40:22.927" v="1160" actId="2696"/>
        <pc:sldMkLst>
          <pc:docMk/>
          <pc:sldMk cId="2005113594" sldId="264"/>
        </pc:sldMkLst>
      </pc:sldChg>
      <pc:sldChg chg="del">
        <pc:chgData name="Erna Winters" userId="f323f462-5d9d-4e30-8a34-1ce02ac20e93" providerId="ADAL" clId="{626C0D61-B539-4C52-B510-6B88EF007520}" dt="2025-06-10T13:40:33.066" v="1162" actId="2696"/>
        <pc:sldMkLst>
          <pc:docMk/>
          <pc:sldMk cId="3848953665" sldId="265"/>
        </pc:sldMkLst>
      </pc:sldChg>
      <pc:sldChg chg="del">
        <pc:chgData name="Erna Winters" userId="f323f462-5d9d-4e30-8a34-1ce02ac20e93" providerId="ADAL" clId="{626C0D61-B539-4C52-B510-6B88EF007520}" dt="2025-06-10T13:39:47.548" v="1141" actId="2696"/>
        <pc:sldMkLst>
          <pc:docMk/>
          <pc:sldMk cId="99479588" sldId="266"/>
        </pc:sldMkLst>
      </pc:sldChg>
      <pc:sldChg chg="del">
        <pc:chgData name="Erna Winters" userId="f323f462-5d9d-4e30-8a34-1ce02ac20e93" providerId="ADAL" clId="{626C0D61-B539-4C52-B510-6B88EF007520}" dt="2025-06-10T12:31:01.648" v="70" actId="2696"/>
        <pc:sldMkLst>
          <pc:docMk/>
          <pc:sldMk cId="83476739" sldId="268"/>
        </pc:sldMkLst>
      </pc:sldChg>
      <pc:sldChg chg="del">
        <pc:chgData name="Erna Winters" userId="f323f462-5d9d-4e30-8a34-1ce02ac20e93" providerId="ADAL" clId="{626C0D61-B539-4C52-B510-6B88EF007520}" dt="2025-06-10T13:40:26.786" v="1161" actId="2696"/>
        <pc:sldMkLst>
          <pc:docMk/>
          <pc:sldMk cId="3973457145" sldId="269"/>
        </pc:sldMkLst>
      </pc:sldChg>
      <pc:sldChg chg="addSp delSp modSp mod chgLayout">
        <pc:chgData name="Erna Winters" userId="f323f462-5d9d-4e30-8a34-1ce02ac20e93" providerId="ADAL" clId="{626C0D61-B539-4C52-B510-6B88EF007520}" dt="2025-06-10T14:50:12.963" v="1262" actId="14100"/>
        <pc:sldMkLst>
          <pc:docMk/>
          <pc:sldMk cId="391938605" sldId="270"/>
        </pc:sldMkLst>
        <pc:spChg chg="mod ord">
          <ac:chgData name="Erna Winters" userId="f323f462-5d9d-4e30-8a34-1ce02ac20e93" providerId="ADAL" clId="{626C0D61-B539-4C52-B510-6B88EF007520}" dt="2025-06-10T14:50:12.963" v="1262" actId="14100"/>
          <ac:spMkLst>
            <pc:docMk/>
            <pc:sldMk cId="391938605" sldId="270"/>
            <ac:spMk id="2" creationId="{38D2FB11-B990-19D6-B2B9-B749DEFB4A7D}"/>
          </ac:spMkLst>
        </pc:spChg>
        <pc:spChg chg="add mod ord">
          <ac:chgData name="Erna Winters" userId="f323f462-5d9d-4e30-8a34-1ce02ac20e93" providerId="ADAL" clId="{626C0D61-B539-4C52-B510-6B88EF007520}" dt="2025-06-10T14:49:54.192" v="1259" actId="20578"/>
          <ac:spMkLst>
            <pc:docMk/>
            <pc:sldMk cId="391938605" sldId="270"/>
            <ac:spMk id="3" creationId="{E456221B-E509-0CE0-E583-D5EFC5C073D7}"/>
          </ac:spMkLst>
        </pc:spChg>
        <pc:spChg chg="add mod ord">
          <ac:chgData name="Erna Winters" userId="f323f462-5d9d-4e30-8a34-1ce02ac20e93" providerId="ADAL" clId="{626C0D61-B539-4C52-B510-6B88EF007520}" dt="2025-06-10T14:47:11.399" v="1233" actId="700"/>
          <ac:spMkLst>
            <pc:docMk/>
            <pc:sldMk cId="391938605" sldId="270"/>
            <ac:spMk id="4" creationId="{7C45B817-B530-4883-0F01-E2C3B2D5B0AA}"/>
          </ac:spMkLst>
        </pc:spChg>
        <pc:spChg chg="del">
          <ac:chgData name="Erna Winters" userId="f323f462-5d9d-4e30-8a34-1ce02ac20e93" providerId="ADAL" clId="{626C0D61-B539-4C52-B510-6B88EF007520}" dt="2025-06-10T14:47:11.399" v="1233" actId="700"/>
          <ac:spMkLst>
            <pc:docMk/>
            <pc:sldMk cId="391938605" sldId="270"/>
            <ac:spMk id="5" creationId="{0CD59194-308A-65F7-E807-2A07EB9870F1}"/>
          </ac:spMkLst>
        </pc:spChg>
        <pc:spChg chg="add mod ord">
          <ac:chgData name="Erna Winters" userId="f323f462-5d9d-4e30-8a34-1ce02ac20e93" providerId="ADAL" clId="{626C0D61-B539-4C52-B510-6B88EF007520}" dt="2025-06-10T14:47:39.895" v="1258" actId="20577"/>
          <ac:spMkLst>
            <pc:docMk/>
            <pc:sldMk cId="391938605" sldId="270"/>
            <ac:spMk id="6" creationId="{EDB7223E-E9CD-BCBA-C606-94F2B89DC815}"/>
          </ac:spMkLst>
        </pc:spChg>
        <pc:spChg chg="add mod ord">
          <ac:chgData name="Erna Winters" userId="f323f462-5d9d-4e30-8a34-1ce02ac20e93" providerId="ADAL" clId="{626C0D61-B539-4C52-B510-6B88EF007520}" dt="2025-06-10T14:47:11.399" v="1233" actId="700"/>
          <ac:spMkLst>
            <pc:docMk/>
            <pc:sldMk cId="391938605" sldId="270"/>
            <ac:spMk id="7" creationId="{27DDC69E-9586-699B-360D-D9B8F3CA3B6A}"/>
          </ac:spMkLst>
        </pc:spChg>
      </pc:sldChg>
      <pc:sldChg chg="add ord">
        <pc:chgData name="Erna Winters" userId="f323f462-5d9d-4e30-8a34-1ce02ac20e93" providerId="ADAL" clId="{626C0D61-B539-4C52-B510-6B88EF007520}" dt="2025-06-10T12:56:23.111" v="869"/>
        <pc:sldMkLst>
          <pc:docMk/>
          <pc:sldMk cId="904988176" sldId="416"/>
        </pc:sldMkLst>
      </pc:sldChg>
      <pc:sldChg chg="modSp add mod ord">
        <pc:chgData name="Erna Winters" userId="f323f462-5d9d-4e30-8a34-1ce02ac20e93" providerId="ADAL" clId="{626C0D61-B539-4C52-B510-6B88EF007520}" dt="2025-06-10T12:49:51.974" v="541"/>
        <pc:sldMkLst>
          <pc:docMk/>
          <pc:sldMk cId="2304490570" sldId="425"/>
        </pc:sldMkLst>
        <pc:spChg chg="mod">
          <ac:chgData name="Erna Winters" userId="f323f462-5d9d-4e30-8a34-1ce02ac20e93" providerId="ADAL" clId="{626C0D61-B539-4C52-B510-6B88EF007520}" dt="2025-06-10T12:49:48.433" v="539" actId="20577"/>
          <ac:spMkLst>
            <pc:docMk/>
            <pc:sldMk cId="2304490570" sldId="425"/>
            <ac:spMk id="2" creationId="{030EFD26-AA94-41D6-B43D-D7E6DC6C56E5}"/>
          </ac:spMkLst>
        </pc:spChg>
      </pc:sldChg>
      <pc:sldChg chg="modSp add mod ord">
        <pc:chgData name="Erna Winters" userId="f323f462-5d9d-4e30-8a34-1ce02ac20e93" providerId="ADAL" clId="{626C0D61-B539-4C52-B510-6B88EF007520}" dt="2025-06-10T12:38:52.519" v="285"/>
        <pc:sldMkLst>
          <pc:docMk/>
          <pc:sldMk cId="1671388158" sldId="426"/>
        </pc:sldMkLst>
        <pc:spChg chg="mod">
          <ac:chgData name="Erna Winters" userId="f323f462-5d9d-4e30-8a34-1ce02ac20e93" providerId="ADAL" clId="{626C0D61-B539-4C52-B510-6B88EF007520}" dt="2025-06-10T12:38:47.471" v="283" actId="20577"/>
          <ac:spMkLst>
            <pc:docMk/>
            <pc:sldMk cId="1671388158" sldId="426"/>
            <ac:spMk id="2" creationId="{A5240590-CA28-4204-AEC9-6B2E99B20114}"/>
          </ac:spMkLst>
        </pc:spChg>
      </pc:sldChg>
      <pc:sldChg chg="modSp add mod ord">
        <pc:chgData name="Erna Winters" userId="f323f462-5d9d-4e30-8a34-1ce02ac20e93" providerId="ADAL" clId="{626C0D61-B539-4C52-B510-6B88EF007520}" dt="2025-06-10T12:42:19.549" v="314"/>
        <pc:sldMkLst>
          <pc:docMk/>
          <pc:sldMk cId="2961743228" sldId="427"/>
        </pc:sldMkLst>
        <pc:spChg chg="mod">
          <ac:chgData name="Erna Winters" userId="f323f462-5d9d-4e30-8a34-1ce02ac20e93" providerId="ADAL" clId="{626C0D61-B539-4C52-B510-6B88EF007520}" dt="2025-06-10T12:42:16.149" v="312" actId="20577"/>
          <ac:spMkLst>
            <pc:docMk/>
            <pc:sldMk cId="2961743228" sldId="427"/>
            <ac:spMk id="2" creationId="{D5EF0460-3B6D-477B-B4F3-5015B8483384}"/>
          </ac:spMkLst>
        </pc:spChg>
        <pc:picChg chg="mod">
          <ac:chgData name="Erna Winters" userId="f323f462-5d9d-4e30-8a34-1ce02ac20e93" providerId="ADAL" clId="{626C0D61-B539-4C52-B510-6B88EF007520}" dt="2025-06-10T12:42:01.710" v="294" actId="1076"/>
          <ac:picMkLst>
            <pc:docMk/>
            <pc:sldMk cId="2961743228" sldId="427"/>
            <ac:picMk id="10" creationId="{DA9FABD5-B35D-2EE4-7720-799B780EC9E8}"/>
          </ac:picMkLst>
        </pc:picChg>
      </pc:sldChg>
      <pc:sldChg chg="add ord">
        <pc:chgData name="Erna Winters" userId="f323f462-5d9d-4e30-8a34-1ce02ac20e93" providerId="ADAL" clId="{626C0D61-B539-4C52-B510-6B88EF007520}" dt="2025-06-10T12:42:54.471" v="317"/>
        <pc:sldMkLst>
          <pc:docMk/>
          <pc:sldMk cId="3837047138" sldId="428"/>
        </pc:sldMkLst>
      </pc:sldChg>
      <pc:sldChg chg="modSp add mod ord">
        <pc:chgData name="Erna Winters" userId="f323f462-5d9d-4e30-8a34-1ce02ac20e93" providerId="ADAL" clId="{626C0D61-B539-4C52-B510-6B88EF007520}" dt="2025-06-10T12:37:02.205" v="226" actId="1076"/>
        <pc:sldMkLst>
          <pc:docMk/>
          <pc:sldMk cId="232663179" sldId="430"/>
        </pc:sldMkLst>
        <pc:spChg chg="mod">
          <ac:chgData name="Erna Winters" userId="f323f462-5d9d-4e30-8a34-1ce02ac20e93" providerId="ADAL" clId="{626C0D61-B539-4C52-B510-6B88EF007520}" dt="2025-06-10T12:36:35.707" v="222" actId="20577"/>
          <ac:spMkLst>
            <pc:docMk/>
            <pc:sldMk cId="232663179" sldId="430"/>
            <ac:spMk id="2" creationId="{E00B9B96-FF0E-47C8-8C75-4C8565A074B0}"/>
          </ac:spMkLst>
        </pc:spChg>
        <pc:picChg chg="mod">
          <ac:chgData name="Erna Winters" userId="f323f462-5d9d-4e30-8a34-1ce02ac20e93" providerId="ADAL" clId="{626C0D61-B539-4C52-B510-6B88EF007520}" dt="2025-06-10T12:37:02.205" v="226" actId="1076"/>
          <ac:picMkLst>
            <pc:docMk/>
            <pc:sldMk cId="232663179" sldId="430"/>
            <ac:picMk id="15" creationId="{ECB85523-A3E1-47F0-A58C-23A27126E24B}"/>
          </ac:picMkLst>
        </pc:picChg>
      </pc:sldChg>
      <pc:sldChg chg="modSp add mod ord">
        <pc:chgData name="Erna Winters" userId="f323f462-5d9d-4e30-8a34-1ce02ac20e93" providerId="ADAL" clId="{626C0D61-B539-4C52-B510-6B88EF007520}" dt="2025-06-10T12:38:03.492" v="276"/>
        <pc:sldMkLst>
          <pc:docMk/>
          <pc:sldMk cId="3768836061" sldId="431"/>
        </pc:sldMkLst>
        <pc:spChg chg="mod">
          <ac:chgData name="Erna Winters" userId="f323f462-5d9d-4e30-8a34-1ce02ac20e93" providerId="ADAL" clId="{626C0D61-B539-4C52-B510-6B88EF007520}" dt="2025-06-10T12:37:51.381" v="274" actId="20577"/>
          <ac:spMkLst>
            <pc:docMk/>
            <pc:sldMk cId="3768836061" sldId="431"/>
            <ac:spMk id="2" creationId="{2103E749-F952-46CF-9764-3A6B70580457}"/>
          </ac:spMkLst>
        </pc:spChg>
      </pc:sldChg>
      <pc:sldChg chg="add ord">
        <pc:chgData name="Erna Winters" userId="f323f462-5d9d-4e30-8a34-1ce02ac20e93" providerId="ADAL" clId="{626C0D61-B539-4C52-B510-6B88EF007520}" dt="2025-06-10T12:39:27.011" v="288"/>
        <pc:sldMkLst>
          <pc:docMk/>
          <pc:sldMk cId="2248620791" sldId="432"/>
        </pc:sldMkLst>
      </pc:sldChg>
      <pc:sldChg chg="add del">
        <pc:chgData name="Erna Winters" userId="f323f462-5d9d-4e30-8a34-1ce02ac20e93" providerId="ADAL" clId="{626C0D61-B539-4C52-B510-6B88EF007520}" dt="2025-06-10T12:38:21.658" v="278"/>
        <pc:sldMkLst>
          <pc:docMk/>
          <pc:sldMk cId="3009918557" sldId="432"/>
        </pc:sldMkLst>
      </pc:sldChg>
      <pc:sldChg chg="modSp add mod ord">
        <pc:chgData name="Erna Winters" userId="f323f462-5d9d-4e30-8a34-1ce02ac20e93" providerId="ADAL" clId="{626C0D61-B539-4C52-B510-6B88EF007520}" dt="2025-06-10T12:41:41.569" v="292"/>
        <pc:sldMkLst>
          <pc:docMk/>
          <pc:sldMk cId="3378956779" sldId="433"/>
        </pc:sldMkLst>
        <pc:picChg chg="mod">
          <ac:chgData name="Erna Winters" userId="f323f462-5d9d-4e30-8a34-1ce02ac20e93" providerId="ADAL" clId="{626C0D61-B539-4C52-B510-6B88EF007520}" dt="2025-06-10T12:41:37.150" v="290" actId="1076"/>
          <ac:picMkLst>
            <pc:docMk/>
            <pc:sldMk cId="3378956779" sldId="433"/>
            <ac:picMk id="17" creationId="{028A8F3A-F35C-C762-3DC8-DB4539E555F2}"/>
          </ac:picMkLst>
        </pc:picChg>
      </pc:sldChg>
      <pc:sldChg chg="add del ord">
        <pc:chgData name="Erna Winters" userId="f323f462-5d9d-4e30-8a34-1ce02ac20e93" providerId="ADAL" clId="{626C0D61-B539-4C52-B510-6B88EF007520}" dt="2025-06-10T12:56:42.651" v="872"/>
        <pc:sldMkLst>
          <pc:docMk/>
          <pc:sldMk cId="1931556155" sldId="435"/>
        </pc:sldMkLst>
      </pc:sldChg>
      <pc:sldChg chg="modSp add mod ord">
        <pc:chgData name="Erna Winters" userId="f323f462-5d9d-4e30-8a34-1ce02ac20e93" providerId="ADAL" clId="{626C0D61-B539-4C52-B510-6B88EF007520}" dt="2025-06-10T12:58:42.330" v="926" actId="6549"/>
        <pc:sldMkLst>
          <pc:docMk/>
          <pc:sldMk cId="2480345824" sldId="443"/>
        </pc:sldMkLst>
        <pc:spChg chg="mod">
          <ac:chgData name="Erna Winters" userId="f323f462-5d9d-4e30-8a34-1ce02ac20e93" providerId="ADAL" clId="{626C0D61-B539-4C52-B510-6B88EF007520}" dt="2025-06-10T12:58:42.330" v="926" actId="6549"/>
          <ac:spMkLst>
            <pc:docMk/>
            <pc:sldMk cId="2480345824" sldId="443"/>
            <ac:spMk id="2" creationId="{BCA19318-61FB-4BEC-8A9E-B1265D10981D}"/>
          </ac:spMkLst>
        </pc:spChg>
        <pc:picChg chg="mod">
          <ac:chgData name="Erna Winters" userId="f323f462-5d9d-4e30-8a34-1ce02ac20e93" providerId="ADAL" clId="{626C0D61-B539-4C52-B510-6B88EF007520}" dt="2025-06-10T12:58:34.179" v="925" actId="14100"/>
          <ac:picMkLst>
            <pc:docMk/>
            <pc:sldMk cId="2480345824" sldId="443"/>
            <ac:picMk id="7" creationId="{79B25B17-BD3B-4B86-96BA-6A833C4FB4B4}"/>
          </ac:picMkLst>
        </pc:picChg>
      </pc:sldChg>
      <pc:sldChg chg="addSp delSp modSp new mod ord">
        <pc:chgData name="Erna Winters" userId="f323f462-5d9d-4e30-8a34-1ce02ac20e93" providerId="ADAL" clId="{626C0D61-B539-4C52-B510-6B88EF007520}" dt="2025-06-10T13:58:00.347" v="1208" actId="20577"/>
        <pc:sldMkLst>
          <pc:docMk/>
          <pc:sldMk cId="2276930382" sldId="444"/>
        </pc:sldMkLst>
        <pc:spChg chg="mod">
          <ac:chgData name="Erna Winters" userId="f323f462-5d9d-4e30-8a34-1ce02ac20e93" providerId="ADAL" clId="{626C0D61-B539-4C52-B510-6B88EF007520}" dt="2025-06-10T13:58:00.347" v="1208" actId="20577"/>
          <ac:spMkLst>
            <pc:docMk/>
            <pc:sldMk cId="2276930382" sldId="444"/>
            <ac:spMk id="2" creationId="{29AD7473-BC97-834F-B5BA-07A7AC303E06}"/>
          </ac:spMkLst>
        </pc:spChg>
        <pc:spChg chg="del">
          <ac:chgData name="Erna Winters" userId="f323f462-5d9d-4e30-8a34-1ce02ac20e93" providerId="ADAL" clId="{626C0D61-B539-4C52-B510-6B88EF007520}" dt="2025-06-10T13:57:18.454" v="1164"/>
          <ac:spMkLst>
            <pc:docMk/>
            <pc:sldMk cId="2276930382" sldId="444"/>
            <ac:spMk id="3" creationId="{A92F96D5-1CB5-F67C-90B6-37729C7FF1DA}"/>
          </ac:spMkLst>
        </pc:spChg>
        <pc:picChg chg="add mod">
          <ac:chgData name="Erna Winters" userId="f323f462-5d9d-4e30-8a34-1ce02ac20e93" providerId="ADAL" clId="{626C0D61-B539-4C52-B510-6B88EF007520}" dt="2025-06-10T13:57:30.092" v="1167" actId="14100"/>
          <ac:picMkLst>
            <pc:docMk/>
            <pc:sldMk cId="2276930382" sldId="444"/>
            <ac:picMk id="5" creationId="{2CC59E6A-4A3E-14AA-D487-DCAD6530A30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525B8C9-85ED-56D1-F9B6-F5B2A5C612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sz="1000">
              <a:latin typeface="Arial" panose="020B0604020202020204" pitchFamily="34" charset="0"/>
            </a:endParaRP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09EC560-D760-C4B3-0E5F-168992B624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23D5F-FE67-419C-B978-C26BDC80B6A2}" type="datetimeFigureOut">
              <a:rPr lang="nl-NL" sz="1000" smtClean="0">
                <a:latin typeface="Arial" panose="020B0604020202020204" pitchFamily="34" charset="0"/>
              </a:rPr>
              <a:t>10-6-2025</a:t>
            </a:fld>
            <a:endParaRPr lang="nl-NL" sz="1000">
              <a:latin typeface="Arial" panose="020B0604020202020204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9C1685E-4FFC-6DCB-12C7-7F83E41FF8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sz="1000">
              <a:latin typeface="Arial" panose="020B0604020202020204" pitchFamily="34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6630167-D166-5722-A4D0-19AA0AA976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980A1-36C9-45F9-8A7D-DA90295D1E1C}" type="slidenum">
              <a:rPr lang="nl-NL" sz="1000" smtClean="0">
                <a:latin typeface="Arial" panose="020B0604020202020204" pitchFamily="34" charset="0"/>
              </a:rPr>
              <a:t>‹nr.›</a:t>
            </a:fld>
            <a:endParaRPr lang="nl-NL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1382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2D217F31-F42F-4C8B-8B22-D53DF6595F21}" type="datetimeFigureOut">
              <a:rPr lang="nl-NL" smtClean="0"/>
              <a:pPr/>
              <a:t>10-6-2025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10B7EF6A-0889-4E3E-A596-C8E5C0E04D1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71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55DE4-4970-1394-505C-26935516C5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8" y="2148214"/>
            <a:ext cx="4500000" cy="1446550"/>
          </a:xfrm>
        </p:spPr>
        <p:txBody>
          <a:bodyPr wrap="square" anchor="b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700">
                <a:solidFill>
                  <a:schemeClr val="tx1"/>
                </a:solidFill>
              </a:defRPr>
            </a:lvl1pPr>
          </a:lstStyle>
          <a:p>
            <a:r>
              <a:rPr lang="nl-NL"/>
              <a:t>Ruimte voor een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A531C6A-E82C-4665-D9AF-F342FCB217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7738" y="3761867"/>
            <a:ext cx="4500000" cy="369332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Eventueel een ondertitel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212AC17B-73B2-D47F-E1AC-777E877412F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38213" y="898483"/>
            <a:ext cx="4500000" cy="184666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Ruimte voor Naam, Plaats &amp; Datum</a:t>
            </a:r>
          </a:p>
        </p:txBody>
      </p:sp>
      <p:sp>
        <p:nvSpPr>
          <p:cNvPr id="9" name="KB logo" descr="Het logo van de Nationale Bibliotheek">
            <a:extLst>
              <a:ext uri="{FF2B5EF4-FFF2-40B4-BE49-F238E27FC236}">
                <a16:creationId xmlns:a16="http://schemas.microsoft.com/office/drawing/2014/main" id="{F312EE25-BD32-A047-D845-D502C94975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7738" y="5414772"/>
            <a:ext cx="1915200" cy="55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" name="Programmalogo">
            <a:extLst>
              <a:ext uri="{FF2B5EF4-FFF2-40B4-BE49-F238E27FC236}">
                <a16:creationId xmlns:a16="http://schemas.microsoft.com/office/drawing/2014/main" id="{6D5CB1CE-AECB-1668-6BE7-B2AC02BAB9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 hasCustomPrompt="1"/>
          </p:nvPr>
        </p:nvSpPr>
        <p:spPr>
          <a:xfrm>
            <a:off x="3448275" y="5415915"/>
            <a:ext cx="1800000" cy="547200"/>
          </a:xfr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/>
              <a:t>Eventueel programmalogo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A56E18BD-1960-5CC4-EC92-00D58C0C71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74141" y="0"/>
            <a:ext cx="6717859" cy="6858000"/>
          </a:xfrm>
          <a:custGeom>
            <a:avLst/>
            <a:gdLst>
              <a:gd name="connsiteX0" fmla="*/ 0 w 6717859"/>
              <a:gd name="connsiteY0" fmla="*/ 0 h 6858000"/>
              <a:gd name="connsiteX1" fmla="*/ 6717859 w 6717859"/>
              <a:gd name="connsiteY1" fmla="*/ 0 h 6858000"/>
              <a:gd name="connsiteX2" fmla="*/ 6717859 w 6717859"/>
              <a:gd name="connsiteY2" fmla="*/ 6858000 h 6858000"/>
              <a:gd name="connsiteX3" fmla="*/ 0 w 6717859"/>
              <a:gd name="connsiteY3" fmla="*/ 6858000 h 6858000"/>
              <a:gd name="connsiteX4" fmla="*/ 871570 w 6717859"/>
              <a:gd name="connsiteY4" fmla="*/ 3432303 h 6858000"/>
              <a:gd name="connsiteX5" fmla="*/ 0 w 6717859"/>
              <a:gd name="connsiteY5" fmla="*/ 66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7859" h="6858000">
                <a:moveTo>
                  <a:pt x="0" y="0"/>
                </a:moveTo>
                <a:lnTo>
                  <a:pt x="6717859" y="0"/>
                </a:lnTo>
                <a:lnTo>
                  <a:pt x="6717859" y="6858000"/>
                </a:lnTo>
                <a:lnTo>
                  <a:pt x="0" y="6858000"/>
                </a:lnTo>
                <a:lnTo>
                  <a:pt x="871570" y="3432303"/>
                </a:lnTo>
                <a:lnTo>
                  <a:pt x="0" y="66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8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0" cap="all" baseline="0">
                <a:latin typeface="+mn-lt"/>
              </a:defRPr>
            </a:lvl1pPr>
          </a:lstStyle>
          <a:p>
            <a:r>
              <a:rPr lang="nl-NL" dirty="0"/>
              <a:t>Klik op icoon </a:t>
            </a:r>
            <a:r>
              <a:rPr lang="nl-NL"/>
              <a:t>om EEN afbeelding </a:t>
            </a:r>
            <a:r>
              <a:rPr lang="nl-NL" dirty="0"/>
              <a:t>in te voegen</a:t>
            </a:r>
          </a:p>
        </p:txBody>
      </p:sp>
      <p:sp>
        <p:nvSpPr>
          <p:cNvPr id="18" name="Bron">
            <a:extLst>
              <a:ext uri="{FF2B5EF4-FFF2-40B4-BE49-F238E27FC236}">
                <a16:creationId xmlns:a16="http://schemas.microsoft.com/office/drawing/2014/main" id="{1018B7AA-2CB4-2D9D-9F86-56D48344272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31867" y="6150493"/>
            <a:ext cx="1181464" cy="257369"/>
          </a:xfrm>
          <a:solidFill>
            <a:schemeClr val="tx1"/>
          </a:solidFill>
        </p:spPr>
        <p:txBody>
          <a:bodyPr wrap="none" lIns="54000" tIns="36000" rIns="54000" bIns="36000" anchor="ctr" anchorCtr="0">
            <a:spAutoFit/>
          </a:bodyPr>
          <a:lstStyle>
            <a:lvl1pPr marL="0" indent="0" algn="r">
              <a:lnSpc>
                <a:spcPct val="100000"/>
              </a:lnSpc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Bronvermelding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793CC0A-DFEF-73FF-B746-260D45F84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774090" y="2876967"/>
            <a:ext cx="1774090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400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lopende afbeeld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9ACA9A9F-1CBE-101B-C331-311C249394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729740 w 12192000"/>
              <a:gd name="connsiteY1" fmla="*/ 0 h 6858000"/>
              <a:gd name="connsiteX2" fmla="*/ 2442258 w 12192000"/>
              <a:gd name="connsiteY2" fmla="*/ 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2442258 w 12192000"/>
              <a:gd name="connsiteY5" fmla="*/ 6858000 h 6858000"/>
              <a:gd name="connsiteX6" fmla="*/ 172974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5344621 h 6858000"/>
              <a:gd name="connsiteX9" fmla="*/ 479724 w 12192000"/>
              <a:gd name="connsiteY9" fmla="*/ 3425752 h 6858000"/>
              <a:gd name="connsiteX10" fmla="*/ 0 w 12192000"/>
              <a:gd name="connsiteY10" fmla="*/ 1506855 h 6858000"/>
              <a:gd name="connsiteX0" fmla="*/ 0 w 12192000"/>
              <a:gd name="connsiteY0" fmla="*/ 0 h 6858000"/>
              <a:gd name="connsiteX1" fmla="*/ 2442258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2442258 w 12192000"/>
              <a:gd name="connsiteY4" fmla="*/ 6858000 h 6858000"/>
              <a:gd name="connsiteX5" fmla="*/ 172974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5344621 h 6858000"/>
              <a:gd name="connsiteX8" fmla="*/ 479724 w 12192000"/>
              <a:gd name="connsiteY8" fmla="*/ 3425752 h 6858000"/>
              <a:gd name="connsiteX9" fmla="*/ 0 w 12192000"/>
              <a:gd name="connsiteY9" fmla="*/ 1506855 h 6858000"/>
              <a:gd name="connsiteX10" fmla="*/ 0 w 12192000"/>
              <a:gd name="connsiteY10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2442258 w 12192000"/>
              <a:gd name="connsiteY3" fmla="*/ 6858000 h 6858000"/>
              <a:gd name="connsiteX4" fmla="*/ 172974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5344621 h 6858000"/>
              <a:gd name="connsiteX7" fmla="*/ 479724 w 12192000"/>
              <a:gd name="connsiteY7" fmla="*/ 3425752 h 6858000"/>
              <a:gd name="connsiteX8" fmla="*/ 0 w 12192000"/>
              <a:gd name="connsiteY8" fmla="*/ 1506855 h 6858000"/>
              <a:gd name="connsiteX9" fmla="*/ 0 w 12192000"/>
              <a:gd name="connsiteY9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72974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5344621 h 6858000"/>
              <a:gd name="connsiteX6" fmla="*/ 479724 w 12192000"/>
              <a:gd name="connsiteY6" fmla="*/ 3425752 h 6858000"/>
              <a:gd name="connsiteX7" fmla="*/ 0 w 12192000"/>
              <a:gd name="connsiteY7" fmla="*/ 1506855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344621 h 6858000"/>
              <a:gd name="connsiteX5" fmla="*/ 479724 w 12192000"/>
              <a:gd name="connsiteY5" fmla="*/ 3425752 h 6858000"/>
              <a:gd name="connsiteX6" fmla="*/ 0 w 12192000"/>
              <a:gd name="connsiteY6" fmla="*/ 1506855 h 6858000"/>
              <a:gd name="connsiteX7" fmla="*/ 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344621"/>
                </a:lnTo>
                <a:lnTo>
                  <a:pt x="479724" y="3425752"/>
                </a:lnTo>
                <a:lnTo>
                  <a:pt x="0" y="150685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8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0" cap="all" baseline="0">
                <a:latin typeface="+mn-lt"/>
              </a:defRPr>
            </a:lvl1pPr>
          </a:lstStyle>
          <a:p>
            <a:r>
              <a:rPr lang="nl-NL" dirty="0"/>
              <a:t>Klik op icoon </a:t>
            </a:r>
            <a:r>
              <a:rPr lang="nl-NL"/>
              <a:t>om EEN afbeelding </a:t>
            </a:r>
            <a:r>
              <a:rPr lang="nl-NL" dirty="0"/>
              <a:t>in te voegen</a:t>
            </a:r>
          </a:p>
        </p:txBody>
      </p:sp>
      <p:sp>
        <p:nvSpPr>
          <p:cNvPr id="18" name="Bron">
            <a:extLst>
              <a:ext uri="{FF2B5EF4-FFF2-40B4-BE49-F238E27FC236}">
                <a16:creationId xmlns:a16="http://schemas.microsoft.com/office/drawing/2014/main" id="{1018B7AA-2CB4-2D9D-9F86-56D48344272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79525" y="6150493"/>
            <a:ext cx="1181464" cy="257369"/>
          </a:xfrm>
          <a:solidFill>
            <a:schemeClr val="tx1"/>
          </a:solidFill>
        </p:spPr>
        <p:txBody>
          <a:bodyPr wrap="none" lIns="54000" tIns="36000" rIns="54000" bIns="36000" anchor="ctr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Bronvermelding</a:t>
            </a:r>
          </a:p>
        </p:txBody>
      </p:sp>
    </p:spTree>
    <p:extLst>
      <p:ext uri="{BB962C8B-B14F-4D97-AF65-F5344CB8AC3E}">
        <p14:creationId xmlns:p14="http://schemas.microsoft.com/office/powerpoint/2010/main" val="27159615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26C83-EFDA-EB00-9C40-FBA350676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898525"/>
            <a:ext cx="10296525" cy="55944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Ruimte voor een titel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F0C1ED11-33DE-3ADD-264C-B00D3E310B6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47738" y="1604539"/>
            <a:ext cx="10296000" cy="215444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Eventueel een ondertitel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B6F37F-FBBB-2923-29A8-5168C6AD8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40A3-4294-40D7-B365-A949183BD848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Driehoek">
            <a:extLst>
              <a:ext uri="{FF2B5EF4-FFF2-40B4-BE49-F238E27FC236}">
                <a16:creationId xmlns:a16="http://schemas.microsoft.com/office/drawing/2014/main" id="{1D3AA804-1805-AE98-4DA9-BAB970C6F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1506855"/>
            <a:ext cx="480286" cy="3836670"/>
          </a:xfrm>
          <a:prstGeom prst="rect">
            <a:avLst/>
          </a:prstGeom>
        </p:spPr>
      </p:pic>
      <p:sp>
        <p:nvSpPr>
          <p:cNvPr id="3" name="Programmalogo">
            <a:extLst>
              <a:ext uri="{FF2B5EF4-FFF2-40B4-BE49-F238E27FC236}">
                <a16:creationId xmlns:a16="http://schemas.microsoft.com/office/drawing/2014/main" id="{6AEFB2F1-C5C7-A3AF-B811-1E2DD180B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 hasCustomPrompt="1"/>
          </p:nvPr>
        </p:nvSpPr>
        <p:spPr>
          <a:xfrm>
            <a:off x="2458632" y="6193269"/>
            <a:ext cx="1231200" cy="378000"/>
          </a:xfrm>
          <a:noFill/>
        </p:spPr>
        <p:txBody>
          <a:bodyPr wrap="square" bIns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00"/>
            </a:lvl1pPr>
          </a:lstStyle>
          <a:p>
            <a:r>
              <a:rPr lang="nl-NL" dirty="0"/>
              <a:t>Eventueel programmalogo</a:t>
            </a:r>
          </a:p>
        </p:txBody>
      </p:sp>
    </p:spTree>
    <p:extLst>
      <p:ext uri="{BB962C8B-B14F-4D97-AF65-F5344CB8AC3E}">
        <p14:creationId xmlns:p14="http://schemas.microsoft.com/office/powerpoint/2010/main" val="524822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7">
          <p15:clr>
            <a:srgbClr val="FBAE40"/>
          </p15:clr>
        </p15:guide>
        <p15:guide id="2" pos="7083">
          <p15:clr>
            <a:srgbClr val="FBAE40"/>
          </p15:clr>
        </p15:guide>
        <p15:guide id="3" orient="horz" pos="1684">
          <p15:clr>
            <a:srgbClr val="FBAE40"/>
          </p15:clr>
        </p15:guide>
        <p15:guide id="4" orient="horz" pos="358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riehoek">
            <a:extLst>
              <a:ext uri="{FF2B5EF4-FFF2-40B4-BE49-F238E27FC236}">
                <a16:creationId xmlns:a16="http://schemas.microsoft.com/office/drawing/2014/main" id="{E5E6ACFB-CD25-0813-FB00-4EAD71716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857250" cy="6858000"/>
          </a:xfrm>
          <a:custGeom>
            <a:avLst/>
            <a:gdLst>
              <a:gd name="connsiteX0" fmla="*/ 0 w 857250"/>
              <a:gd name="connsiteY0" fmla="*/ 0 h 6858000"/>
              <a:gd name="connsiteX1" fmla="*/ 0 w 857250"/>
              <a:gd name="connsiteY1" fmla="*/ 6858000 h 6858000"/>
              <a:gd name="connsiteX2" fmla="*/ 857250 w 857250"/>
              <a:gd name="connsiteY2" fmla="*/ 3429000 h 6858000"/>
              <a:gd name="connsiteX3" fmla="*/ 0 w 85725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6858000">
                <a:moveTo>
                  <a:pt x="0" y="0"/>
                </a:moveTo>
                <a:lnTo>
                  <a:pt x="0" y="6858000"/>
                </a:lnTo>
                <a:lnTo>
                  <a:pt x="85725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38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7" name="KB logo" descr="Het logo van de Nationale Bibliotheek">
            <a:extLst>
              <a:ext uri="{FF2B5EF4-FFF2-40B4-BE49-F238E27FC236}">
                <a16:creationId xmlns:a16="http://schemas.microsoft.com/office/drawing/2014/main" id="{E0EA3E38-A7EE-19B0-FDEF-7555A9FA3E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7307" y="2871267"/>
            <a:ext cx="3853700" cy="11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87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BEDBE9-D657-400E-ACD6-AA91B484FFE6}" type="datetime4">
              <a:rPr lang="nl-NL"/>
              <a:pPr/>
              <a:t>10 juni 2025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Beeld &gt; Koptekst en voettekst...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1571790" y="6388308"/>
            <a:ext cx="235641" cy="153888"/>
          </a:xfrm>
        </p:spPr>
        <p:txBody>
          <a:bodyPr/>
          <a:lstStyle>
            <a:lvl1pPr>
              <a:defRPr/>
            </a:lvl1pPr>
          </a:lstStyle>
          <a:p>
            <a:fld id="{95E47F28-AC8D-406D-9CC1-C9ED13744E5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75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55DE4-4970-1394-505C-26935516C5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41458" y="2940069"/>
            <a:ext cx="5580000" cy="723275"/>
          </a:xfrm>
        </p:spPr>
        <p:txBody>
          <a:bodyPr wrap="square" anchor="b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700">
                <a:solidFill>
                  <a:schemeClr val="tx1"/>
                </a:solidFill>
              </a:defRPr>
            </a:lvl1pPr>
          </a:lstStyle>
          <a:p>
            <a:r>
              <a:rPr lang="nl-NL"/>
              <a:t>Ruimte voor een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A531C6A-E82C-4665-D9AF-F342FCB217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41458" y="3761867"/>
            <a:ext cx="5580000" cy="369332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Eventueel een ondertitel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212AC17B-73B2-D47F-E1AC-777E877412F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031933" y="898483"/>
            <a:ext cx="5580000" cy="184666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Ruimte voor Naam, Plaats &amp; Datum</a:t>
            </a:r>
          </a:p>
        </p:txBody>
      </p:sp>
      <p:sp>
        <p:nvSpPr>
          <p:cNvPr id="4" name="KB logo" descr="Het logo van de Nationale Bibliotheek">
            <a:extLst>
              <a:ext uri="{FF2B5EF4-FFF2-40B4-BE49-F238E27FC236}">
                <a16:creationId xmlns:a16="http://schemas.microsoft.com/office/drawing/2014/main" id="{97901671-8948-6C41-A7EA-6A63463319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1584" y="5414772"/>
            <a:ext cx="1915200" cy="55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" name="Programmalogo">
            <a:extLst>
              <a:ext uri="{FF2B5EF4-FFF2-40B4-BE49-F238E27FC236}">
                <a16:creationId xmlns:a16="http://schemas.microsoft.com/office/drawing/2014/main" id="{2AA044C6-AFD8-5F7C-B06D-EA743E3DF1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 hasCustomPrompt="1"/>
          </p:nvPr>
        </p:nvSpPr>
        <p:spPr>
          <a:xfrm>
            <a:off x="6541995" y="5415915"/>
            <a:ext cx="1800000" cy="547200"/>
          </a:xfr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/>
              <a:t>Eventueel programmalogo</a:t>
            </a:r>
          </a:p>
        </p:txBody>
      </p:sp>
      <p:sp>
        <p:nvSpPr>
          <p:cNvPr id="6" name="Driehoek">
            <a:extLst>
              <a:ext uri="{FF2B5EF4-FFF2-40B4-BE49-F238E27FC236}">
                <a16:creationId xmlns:a16="http://schemas.microsoft.com/office/drawing/2014/main" id="{EBAFD438-A7A9-7FFC-A6D6-2F9C9B510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3403812" cy="6858000"/>
          </a:xfrm>
          <a:custGeom>
            <a:avLst/>
            <a:gdLst>
              <a:gd name="connsiteX0" fmla="*/ 0 w 3403812"/>
              <a:gd name="connsiteY0" fmla="*/ 0 h 6858000"/>
              <a:gd name="connsiteX1" fmla="*/ 2532242 w 3403812"/>
              <a:gd name="connsiteY1" fmla="*/ 0 h 6858000"/>
              <a:gd name="connsiteX2" fmla="*/ 2532242 w 3403812"/>
              <a:gd name="connsiteY2" fmla="*/ 6607 h 6858000"/>
              <a:gd name="connsiteX3" fmla="*/ 3403812 w 3403812"/>
              <a:gd name="connsiteY3" fmla="*/ 3432303 h 6858000"/>
              <a:gd name="connsiteX4" fmla="*/ 2532242 w 3403812"/>
              <a:gd name="connsiteY4" fmla="*/ 6858000 h 6858000"/>
              <a:gd name="connsiteX5" fmla="*/ 0 w 340381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3812" h="6858000">
                <a:moveTo>
                  <a:pt x="0" y="0"/>
                </a:moveTo>
                <a:lnTo>
                  <a:pt x="2532242" y="0"/>
                </a:lnTo>
                <a:lnTo>
                  <a:pt x="2532242" y="6607"/>
                </a:lnTo>
                <a:lnTo>
                  <a:pt x="3403812" y="3432303"/>
                </a:lnTo>
                <a:lnTo>
                  <a:pt x="25322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564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pagina met afbeeldi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5D54B48A-59B9-694F-16F0-1BE11825E7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8" y="1769198"/>
            <a:ext cx="5040000" cy="1308371"/>
          </a:xfrm>
        </p:spPr>
        <p:txBody>
          <a:bodyPr wrap="square" anchor="b">
            <a:sp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700">
                <a:solidFill>
                  <a:schemeClr val="tx1"/>
                </a:solidFill>
              </a:defRPr>
            </a:lvl1pPr>
          </a:lstStyle>
          <a:p>
            <a:r>
              <a:rPr lang="nl-NL"/>
              <a:t>Ruimte voor een hoofdstuktitel</a:t>
            </a:r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DA3D0E89-5A24-789E-E574-A58B53FAFD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7738" y="3194708"/>
            <a:ext cx="5040000" cy="369332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Eventueel een ondertitel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8B565AD7-B40E-D2D4-ECB6-47B9B698DE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7738" y="4125398"/>
            <a:ext cx="5040000" cy="1940122"/>
          </a:xfrm>
        </p:spPr>
        <p:txBody>
          <a:bodyPr>
            <a:noAutofit/>
          </a:bodyPr>
          <a:lstStyle>
            <a:lvl1pPr marL="0" indent="0">
              <a:buNone/>
              <a:defRPr b="0">
                <a:latin typeface="+mn-lt"/>
              </a:defRPr>
            </a:lvl1pPr>
            <a:lvl2pPr marL="180975" indent="-179388">
              <a:defRPr/>
            </a:lvl2pPr>
            <a:lvl3pPr marL="355600" indent="-179388">
              <a:defRPr/>
            </a:lvl3pPr>
            <a:lvl4pPr marL="538163" indent="-179388">
              <a:defRPr/>
            </a:lvl4pPr>
            <a:lvl5pPr marL="719138" indent="-179388">
              <a:defRPr/>
            </a:lvl5pPr>
          </a:lstStyle>
          <a:p>
            <a:pPr lvl="0"/>
            <a:r>
              <a:rPr lang="nl-NL" dirty="0"/>
              <a:t>Hoofdstuk introductietekst indien van toepassing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6090EFFA-1D55-7EA4-EF4A-C0FDE110A1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36147" y="0"/>
            <a:ext cx="5855853" cy="6858000"/>
          </a:xfrm>
          <a:custGeom>
            <a:avLst/>
            <a:gdLst>
              <a:gd name="connsiteX0" fmla="*/ 0 w 5855853"/>
              <a:gd name="connsiteY0" fmla="*/ 0 h 6858000"/>
              <a:gd name="connsiteX1" fmla="*/ 5855853 w 5855853"/>
              <a:gd name="connsiteY1" fmla="*/ 0 h 6858000"/>
              <a:gd name="connsiteX2" fmla="*/ 5855853 w 5855853"/>
              <a:gd name="connsiteY2" fmla="*/ 6858000 h 6858000"/>
              <a:gd name="connsiteX3" fmla="*/ 0 w 5855853"/>
              <a:gd name="connsiteY3" fmla="*/ 6858000 h 6858000"/>
              <a:gd name="connsiteX4" fmla="*/ 871570 w 5855853"/>
              <a:gd name="connsiteY4" fmla="*/ 3432303 h 6858000"/>
              <a:gd name="connsiteX5" fmla="*/ 0 w 5855853"/>
              <a:gd name="connsiteY5" fmla="*/ 66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5853" h="6858000">
                <a:moveTo>
                  <a:pt x="0" y="0"/>
                </a:moveTo>
                <a:lnTo>
                  <a:pt x="5855853" y="0"/>
                </a:lnTo>
                <a:lnTo>
                  <a:pt x="5855853" y="6858000"/>
                </a:lnTo>
                <a:lnTo>
                  <a:pt x="0" y="6858000"/>
                </a:lnTo>
                <a:lnTo>
                  <a:pt x="871570" y="3432303"/>
                </a:lnTo>
                <a:lnTo>
                  <a:pt x="0" y="66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48000" bIns="648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0" cap="all" baseline="0">
                <a:latin typeface="+mn-lt"/>
              </a:defRPr>
            </a:lvl1pPr>
          </a:lstStyle>
          <a:p>
            <a:r>
              <a:rPr lang="nl-NL" dirty="0"/>
              <a:t>Klik op </a:t>
            </a:r>
            <a:r>
              <a:rPr lang="nl-NL"/>
              <a:t>icoon om EEN </a:t>
            </a:r>
            <a:r>
              <a:rPr lang="nl-NL" dirty="0"/>
              <a:t>afbeelding in te voegen</a:t>
            </a:r>
          </a:p>
        </p:txBody>
      </p:sp>
      <p:sp>
        <p:nvSpPr>
          <p:cNvPr id="16" name="Bron">
            <a:extLst>
              <a:ext uri="{FF2B5EF4-FFF2-40B4-BE49-F238E27FC236}">
                <a16:creationId xmlns:a16="http://schemas.microsoft.com/office/drawing/2014/main" id="{4465A9B3-EF34-9C74-6FF5-B04BEDF77A5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31867" y="6150493"/>
            <a:ext cx="1181464" cy="257369"/>
          </a:xfrm>
          <a:solidFill>
            <a:schemeClr val="tx1"/>
          </a:solidFill>
        </p:spPr>
        <p:txBody>
          <a:bodyPr wrap="none" lIns="54000" tIns="36000" rIns="54000" bIns="36000" anchor="ctr" anchorCtr="0">
            <a:spAutoFit/>
          </a:bodyPr>
          <a:lstStyle>
            <a:lvl1pPr marL="0" indent="0" algn="r">
              <a:lnSpc>
                <a:spcPct val="100000"/>
              </a:lnSpc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Bronvermelding</a:t>
            </a:r>
          </a:p>
        </p:txBody>
      </p:sp>
      <p:sp>
        <p:nvSpPr>
          <p:cNvPr id="2" name="Programmalogo">
            <a:extLst>
              <a:ext uri="{FF2B5EF4-FFF2-40B4-BE49-F238E27FC236}">
                <a16:creationId xmlns:a16="http://schemas.microsoft.com/office/drawing/2014/main" id="{7D395E8D-F027-0957-869F-65E3F0987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 hasCustomPrompt="1"/>
          </p:nvPr>
        </p:nvSpPr>
        <p:spPr>
          <a:xfrm>
            <a:off x="2458632" y="6193269"/>
            <a:ext cx="1231200" cy="378000"/>
          </a:xfrm>
          <a:noFill/>
        </p:spPr>
        <p:txBody>
          <a:bodyPr wrap="square" bIns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00"/>
            </a:lvl1pPr>
          </a:lstStyle>
          <a:p>
            <a:r>
              <a:rPr lang="nl-NL" dirty="0"/>
              <a:t>Eventueel programmalogo</a:t>
            </a:r>
          </a:p>
        </p:txBody>
      </p:sp>
    </p:spTree>
    <p:extLst>
      <p:ext uri="{BB962C8B-B14F-4D97-AF65-F5344CB8AC3E}">
        <p14:creationId xmlns:p14="http://schemas.microsoft.com/office/powerpoint/2010/main" val="31954430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pagin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5D54B48A-59B9-694F-16F0-1BE11825E7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55204" y="2928814"/>
            <a:ext cx="8100000" cy="657424"/>
          </a:xfrm>
        </p:spPr>
        <p:txBody>
          <a:bodyPr wrap="square" anchor="b">
            <a:sp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700">
                <a:solidFill>
                  <a:schemeClr val="tx1"/>
                </a:solidFill>
              </a:defRPr>
            </a:lvl1pPr>
          </a:lstStyle>
          <a:p>
            <a:r>
              <a:rPr lang="nl-NL"/>
              <a:t>Ruimte voor een hoofdstuktitel</a:t>
            </a:r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DA3D0E89-5A24-789E-E574-A58B53FAFD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55204" y="3703377"/>
            <a:ext cx="8100000" cy="369332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Eventueel een ondertitel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8B565AD7-B40E-D2D4-ECB6-47B9B698DE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55204" y="4634067"/>
            <a:ext cx="6480000" cy="1260000"/>
          </a:xfrm>
        </p:spPr>
        <p:txBody>
          <a:bodyPr>
            <a:noAutofit/>
          </a:bodyPr>
          <a:lstStyle>
            <a:lvl1pPr marL="0" indent="0">
              <a:buNone/>
              <a:defRPr b="0">
                <a:latin typeface="+mn-lt"/>
              </a:defRPr>
            </a:lvl1pPr>
            <a:lvl2pPr marL="180975" indent="-179388">
              <a:defRPr/>
            </a:lvl2pPr>
            <a:lvl3pPr marL="355600" indent="-179388">
              <a:defRPr/>
            </a:lvl3pPr>
            <a:lvl4pPr marL="358775" indent="0">
              <a:buNone/>
              <a:defRPr/>
            </a:lvl4pPr>
            <a:lvl5pPr marL="539750" indent="0">
              <a:buNone/>
              <a:defRPr/>
            </a:lvl5pPr>
          </a:lstStyle>
          <a:p>
            <a:pPr lvl="0"/>
            <a:r>
              <a:rPr lang="nl-NL" dirty="0"/>
              <a:t>Hoofdstuk introductietekst indien van toepassing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Driehoek">
            <a:extLst>
              <a:ext uri="{FF2B5EF4-FFF2-40B4-BE49-F238E27FC236}">
                <a16:creationId xmlns:a16="http://schemas.microsoft.com/office/drawing/2014/main" id="{41C50F1D-95E9-F66D-EF16-84A22AF27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57250" cy="6858000"/>
          </a:xfrm>
          <a:custGeom>
            <a:avLst/>
            <a:gdLst>
              <a:gd name="connsiteX0" fmla="*/ 0 w 857250"/>
              <a:gd name="connsiteY0" fmla="*/ 0 h 6858000"/>
              <a:gd name="connsiteX1" fmla="*/ 0 w 857250"/>
              <a:gd name="connsiteY1" fmla="*/ 6858000 h 6858000"/>
              <a:gd name="connsiteX2" fmla="*/ 857250 w 857250"/>
              <a:gd name="connsiteY2" fmla="*/ 3429000 h 6858000"/>
              <a:gd name="connsiteX3" fmla="*/ 0 w 85725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6858000">
                <a:moveTo>
                  <a:pt x="0" y="0"/>
                </a:moveTo>
                <a:lnTo>
                  <a:pt x="0" y="6858000"/>
                </a:lnTo>
                <a:lnTo>
                  <a:pt x="85725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38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3" name="Programmalogo">
            <a:extLst>
              <a:ext uri="{FF2B5EF4-FFF2-40B4-BE49-F238E27FC236}">
                <a16:creationId xmlns:a16="http://schemas.microsoft.com/office/drawing/2014/main" id="{C9D3A9A4-126C-ED62-B6D4-A9ED3C8AD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 hasCustomPrompt="1"/>
          </p:nvPr>
        </p:nvSpPr>
        <p:spPr>
          <a:xfrm>
            <a:off x="2458632" y="6193269"/>
            <a:ext cx="1231200" cy="378000"/>
          </a:xfrm>
          <a:noFill/>
        </p:spPr>
        <p:txBody>
          <a:bodyPr wrap="square" bIns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00"/>
            </a:lvl1pPr>
          </a:lstStyle>
          <a:p>
            <a:r>
              <a:rPr lang="nl-NL" dirty="0"/>
              <a:t>Eventueel programmalogo</a:t>
            </a:r>
          </a:p>
        </p:txBody>
      </p:sp>
    </p:spTree>
    <p:extLst>
      <p:ext uri="{BB962C8B-B14F-4D97-AF65-F5344CB8AC3E}">
        <p14:creationId xmlns:p14="http://schemas.microsoft.com/office/powerpoint/2010/main" val="19950613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26C83-EFDA-EB00-9C40-FBA350676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898525"/>
            <a:ext cx="10296525" cy="55944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Ruimte voor een titel</a:t>
            </a:r>
          </a:p>
        </p:txBody>
      </p:sp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23488541-F146-CB7A-36ED-325A7444AA4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47737" y="1800000"/>
            <a:ext cx="10296525" cy="38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Backspace om </a:t>
            </a:r>
            <a:r>
              <a:rPr lang="nl-NL" dirty="0" err="1"/>
              <a:t>bullet</a:t>
            </a:r>
            <a:r>
              <a:rPr lang="nl-NL" dirty="0"/>
              <a:t> weg te halen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B6F37F-FBBB-2923-29A8-5168C6AD8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40A3-4294-40D7-B365-A949183BD848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Driehoek">
            <a:extLst>
              <a:ext uri="{FF2B5EF4-FFF2-40B4-BE49-F238E27FC236}">
                <a16:creationId xmlns:a16="http://schemas.microsoft.com/office/drawing/2014/main" id="{1D3AA804-1805-AE98-4DA9-BAB970C6F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1506855"/>
            <a:ext cx="480286" cy="3836670"/>
          </a:xfrm>
          <a:prstGeom prst="rect">
            <a:avLst/>
          </a:prstGeom>
        </p:spPr>
      </p:pic>
      <p:sp>
        <p:nvSpPr>
          <p:cNvPr id="3" name="Programmalogo">
            <a:extLst>
              <a:ext uri="{FF2B5EF4-FFF2-40B4-BE49-F238E27FC236}">
                <a16:creationId xmlns:a16="http://schemas.microsoft.com/office/drawing/2014/main" id="{6AEFB2F1-C5C7-A3AF-B811-1E2DD180B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 hasCustomPrompt="1"/>
          </p:nvPr>
        </p:nvSpPr>
        <p:spPr>
          <a:xfrm>
            <a:off x="2458632" y="6193269"/>
            <a:ext cx="1231200" cy="378000"/>
          </a:xfrm>
          <a:noFill/>
        </p:spPr>
        <p:txBody>
          <a:bodyPr wrap="square" bIns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00"/>
            </a:lvl1pPr>
          </a:lstStyle>
          <a:p>
            <a:r>
              <a:rPr lang="nl-NL" dirty="0"/>
              <a:t>Eventueel programmalogo</a:t>
            </a:r>
          </a:p>
        </p:txBody>
      </p:sp>
    </p:spTree>
    <p:extLst>
      <p:ext uri="{BB962C8B-B14F-4D97-AF65-F5344CB8AC3E}">
        <p14:creationId xmlns:p14="http://schemas.microsoft.com/office/powerpoint/2010/main" val="32908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7">
          <p15:clr>
            <a:srgbClr val="FBAE40"/>
          </p15:clr>
        </p15:guide>
        <p15:guide id="2" pos="7083">
          <p15:clr>
            <a:srgbClr val="FBAE40"/>
          </p15:clr>
        </p15:guide>
        <p15:guide id="3" orient="horz" pos="1684">
          <p15:clr>
            <a:srgbClr val="FBAE40"/>
          </p15:clr>
        </p15:guide>
        <p15:guide id="4" orient="horz" pos="358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26C83-EFDA-EB00-9C40-FBA350676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898525"/>
            <a:ext cx="10296525" cy="55944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Ruimte voor een titel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E129B3B-1D81-4960-81EA-B5D78B51D69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47738" y="1800000"/>
            <a:ext cx="4968000" cy="3888000"/>
          </a:xfrm>
        </p:spPr>
        <p:txBody>
          <a:bodyPr/>
          <a:lstStyle/>
          <a:p>
            <a:pPr lvl="0"/>
            <a:r>
              <a:rPr lang="nl-NL" dirty="0"/>
              <a:t>Backspace om </a:t>
            </a:r>
            <a:r>
              <a:rPr lang="nl-NL" dirty="0" err="1"/>
              <a:t>bullet</a:t>
            </a:r>
            <a:r>
              <a:rPr lang="nl-NL" dirty="0"/>
              <a:t> weg te halen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inhoud 4">
            <a:extLst>
              <a:ext uri="{FF2B5EF4-FFF2-40B4-BE49-F238E27FC236}">
                <a16:creationId xmlns:a16="http://schemas.microsoft.com/office/drawing/2014/main" id="{B5601CAD-237F-8C21-170F-028DCAEA7C0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76263" y="1800000"/>
            <a:ext cx="4968000" cy="3888000"/>
          </a:xfrm>
        </p:spPr>
        <p:txBody>
          <a:bodyPr/>
          <a:lstStyle/>
          <a:p>
            <a:pPr lvl="0"/>
            <a:r>
              <a:rPr lang="nl-NL" dirty="0"/>
              <a:t>Backspace om </a:t>
            </a:r>
            <a:r>
              <a:rPr lang="nl-NL" dirty="0" err="1"/>
              <a:t>bullet</a:t>
            </a:r>
            <a:r>
              <a:rPr lang="nl-NL" dirty="0"/>
              <a:t> weg te halen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B6F37F-FBBB-2923-29A8-5168C6AD8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40A3-4294-40D7-B365-A949183BD848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Driehoek">
            <a:extLst>
              <a:ext uri="{FF2B5EF4-FFF2-40B4-BE49-F238E27FC236}">
                <a16:creationId xmlns:a16="http://schemas.microsoft.com/office/drawing/2014/main" id="{1D3AA804-1805-AE98-4DA9-BAB970C6F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1506855"/>
            <a:ext cx="480286" cy="3836670"/>
          </a:xfrm>
          <a:prstGeom prst="rect">
            <a:avLst/>
          </a:prstGeom>
        </p:spPr>
      </p:pic>
      <p:sp>
        <p:nvSpPr>
          <p:cNvPr id="3" name="Programmalogo">
            <a:extLst>
              <a:ext uri="{FF2B5EF4-FFF2-40B4-BE49-F238E27FC236}">
                <a16:creationId xmlns:a16="http://schemas.microsoft.com/office/drawing/2014/main" id="{AD36417E-3F29-691E-7145-687382A18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 hasCustomPrompt="1"/>
          </p:nvPr>
        </p:nvSpPr>
        <p:spPr>
          <a:xfrm>
            <a:off x="2458632" y="6193269"/>
            <a:ext cx="1231200" cy="378000"/>
          </a:xfrm>
          <a:noFill/>
        </p:spPr>
        <p:txBody>
          <a:bodyPr wrap="square" bIns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00"/>
            </a:lvl1pPr>
          </a:lstStyle>
          <a:p>
            <a:r>
              <a:rPr lang="nl-NL" dirty="0"/>
              <a:t>Eventueel programmalogo</a:t>
            </a:r>
          </a:p>
        </p:txBody>
      </p:sp>
    </p:spTree>
    <p:extLst>
      <p:ext uri="{BB962C8B-B14F-4D97-AF65-F5344CB8AC3E}">
        <p14:creationId xmlns:p14="http://schemas.microsoft.com/office/powerpoint/2010/main" val="797687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7">
          <p15:clr>
            <a:srgbClr val="FBAE40"/>
          </p15:clr>
        </p15:guide>
        <p15:guide id="2" pos="7083">
          <p15:clr>
            <a:srgbClr val="FBAE40"/>
          </p15:clr>
        </p15:guide>
        <p15:guide id="3" orient="horz" pos="1684">
          <p15:clr>
            <a:srgbClr val="FBAE40"/>
          </p15:clr>
        </p15:guide>
        <p15:guide id="4" orient="horz" pos="358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bjec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26C83-EFDA-EB00-9C40-FBA350676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7" y="898525"/>
            <a:ext cx="4968000" cy="55944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Ruimte voor een titel</a:t>
            </a:r>
          </a:p>
        </p:txBody>
      </p:sp>
      <p:sp>
        <p:nvSpPr>
          <p:cNvPr id="4" name="Tijdelijke aanduiding voor inhoud 4" descr="Bronvermelding">
            <a:extLst>
              <a:ext uri="{FF2B5EF4-FFF2-40B4-BE49-F238E27FC236}">
                <a16:creationId xmlns:a16="http://schemas.microsoft.com/office/drawing/2014/main" id="{D3FF83D7-E99F-1FA4-7186-281217D6F7B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47738" y="1800000"/>
            <a:ext cx="4968000" cy="3888000"/>
          </a:xfrm>
        </p:spPr>
        <p:txBody>
          <a:bodyPr/>
          <a:lstStyle/>
          <a:p>
            <a:pPr lvl="0"/>
            <a:r>
              <a:rPr lang="nl-NL" dirty="0"/>
              <a:t>Backspace om </a:t>
            </a:r>
            <a:r>
              <a:rPr lang="nl-NL" dirty="0" err="1"/>
              <a:t>bullet</a:t>
            </a:r>
            <a:r>
              <a:rPr lang="nl-NL" dirty="0"/>
              <a:t> weg te halen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9EC8D321-6D28-331D-61F0-46A4280DCE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22828" y="900001"/>
            <a:ext cx="4916022" cy="4797538"/>
          </a:xfrm>
          <a:custGeom>
            <a:avLst/>
            <a:gdLst>
              <a:gd name="connsiteX0" fmla="*/ 0 w 6390640"/>
              <a:gd name="connsiteY0" fmla="*/ 0 h 6858000"/>
              <a:gd name="connsiteX1" fmla="*/ 534787 w 6390640"/>
              <a:gd name="connsiteY1" fmla="*/ 0 h 6858000"/>
              <a:gd name="connsiteX2" fmla="*/ 2032000 w 6390640"/>
              <a:gd name="connsiteY2" fmla="*/ 0 h 6858000"/>
              <a:gd name="connsiteX3" fmla="*/ 6390640 w 6390640"/>
              <a:gd name="connsiteY3" fmla="*/ 0 h 6858000"/>
              <a:gd name="connsiteX4" fmla="*/ 6390640 w 6390640"/>
              <a:gd name="connsiteY4" fmla="*/ 6858000 h 6858000"/>
              <a:gd name="connsiteX5" fmla="*/ 2032000 w 6390640"/>
              <a:gd name="connsiteY5" fmla="*/ 6858000 h 6858000"/>
              <a:gd name="connsiteX6" fmla="*/ 534787 w 6390640"/>
              <a:gd name="connsiteY6" fmla="*/ 6858000 h 6858000"/>
              <a:gd name="connsiteX7" fmla="*/ 0 w 639064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0640" h="6858000">
                <a:moveTo>
                  <a:pt x="0" y="0"/>
                </a:moveTo>
                <a:lnTo>
                  <a:pt x="534787" y="0"/>
                </a:lnTo>
                <a:lnTo>
                  <a:pt x="2032000" y="0"/>
                </a:lnTo>
                <a:lnTo>
                  <a:pt x="6390640" y="0"/>
                </a:lnTo>
                <a:lnTo>
                  <a:pt x="6390640" y="6858000"/>
                </a:lnTo>
                <a:lnTo>
                  <a:pt x="2032000" y="6858000"/>
                </a:lnTo>
                <a:lnTo>
                  <a:pt x="534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8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0" cap="all" baseline="0">
                <a:latin typeface="+mn-lt"/>
              </a:defRPr>
            </a:lvl1pPr>
          </a:lstStyle>
          <a:p>
            <a:r>
              <a:rPr lang="nl-NL" dirty="0"/>
              <a:t>Klik op icoon </a:t>
            </a:r>
            <a:r>
              <a:rPr lang="nl-NL"/>
              <a:t>om EEN afbeelding </a:t>
            </a:r>
            <a:r>
              <a:rPr lang="nl-NL" dirty="0"/>
              <a:t>in te voegen</a:t>
            </a:r>
          </a:p>
        </p:txBody>
      </p:sp>
      <p:sp>
        <p:nvSpPr>
          <p:cNvPr id="5" name="Bron">
            <a:extLst>
              <a:ext uri="{FF2B5EF4-FFF2-40B4-BE49-F238E27FC236}">
                <a16:creationId xmlns:a16="http://schemas.microsoft.com/office/drawing/2014/main" id="{CD48C732-54BD-6C0B-11EA-B7E2A20DBCB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524314" y="5283379"/>
            <a:ext cx="1181464" cy="257369"/>
          </a:xfrm>
          <a:solidFill>
            <a:schemeClr val="tx1"/>
          </a:solidFill>
        </p:spPr>
        <p:txBody>
          <a:bodyPr wrap="none" lIns="54000" tIns="36000" rIns="54000" bIns="36000" anchor="ctr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Bronvermelding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B6F37F-FBBB-2923-29A8-5168C6AD8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40A3-4294-40D7-B365-A949183BD848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Driehoek">
            <a:extLst>
              <a:ext uri="{FF2B5EF4-FFF2-40B4-BE49-F238E27FC236}">
                <a16:creationId xmlns:a16="http://schemas.microsoft.com/office/drawing/2014/main" id="{1D3AA804-1805-AE98-4DA9-BAB970C6F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1506855"/>
            <a:ext cx="480286" cy="3836670"/>
          </a:xfrm>
          <a:prstGeom prst="rect">
            <a:avLst/>
          </a:prstGeom>
        </p:spPr>
      </p:pic>
      <p:sp>
        <p:nvSpPr>
          <p:cNvPr id="3" name="Programmalogo">
            <a:extLst>
              <a:ext uri="{FF2B5EF4-FFF2-40B4-BE49-F238E27FC236}">
                <a16:creationId xmlns:a16="http://schemas.microsoft.com/office/drawing/2014/main" id="{4CAF422F-1005-3EBC-641C-892BB97FD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 hasCustomPrompt="1"/>
          </p:nvPr>
        </p:nvSpPr>
        <p:spPr>
          <a:xfrm>
            <a:off x="2458632" y="6193269"/>
            <a:ext cx="1231200" cy="378000"/>
          </a:xfrm>
          <a:noFill/>
        </p:spPr>
        <p:txBody>
          <a:bodyPr wrap="square" bIns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00"/>
            </a:lvl1pPr>
          </a:lstStyle>
          <a:p>
            <a:r>
              <a:rPr lang="nl-NL" dirty="0"/>
              <a:t>Eventueel programmalogo</a:t>
            </a:r>
          </a:p>
        </p:txBody>
      </p:sp>
    </p:spTree>
    <p:extLst>
      <p:ext uri="{BB962C8B-B14F-4D97-AF65-F5344CB8AC3E}">
        <p14:creationId xmlns:p14="http://schemas.microsoft.com/office/powerpoint/2010/main" val="965327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7">
          <p15:clr>
            <a:srgbClr val="FBAE40"/>
          </p15:clr>
        </p15:guide>
        <p15:guide id="2" pos="3727" userDrawn="1">
          <p15:clr>
            <a:srgbClr val="FBAE40"/>
          </p15:clr>
        </p15:guide>
        <p15:guide id="3" orient="horz" pos="1684">
          <p15:clr>
            <a:srgbClr val="FBAE40"/>
          </p15:clr>
        </p15:guide>
        <p15:guide id="4" orient="horz" pos="358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bject en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26C83-EFDA-EB00-9C40-FBA350676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898525"/>
            <a:ext cx="10296525" cy="55944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Ruimte voor een titel</a:t>
            </a:r>
          </a:p>
        </p:txBody>
      </p:sp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11012DAE-15E2-E1C4-B641-2A49B22F618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47738" y="1800000"/>
            <a:ext cx="4968000" cy="3897538"/>
          </a:xfrm>
        </p:spPr>
        <p:txBody>
          <a:bodyPr/>
          <a:lstStyle/>
          <a:p>
            <a:pPr lvl="0"/>
            <a:r>
              <a:rPr lang="nl-NL" dirty="0"/>
              <a:t>Backspace om </a:t>
            </a:r>
            <a:r>
              <a:rPr lang="nl-NL" dirty="0" err="1"/>
              <a:t>bullet</a:t>
            </a:r>
            <a:r>
              <a:rPr lang="nl-NL" dirty="0"/>
              <a:t> weg te halen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EC53AC50-91AC-CE7E-A154-DD8D8F11693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399338" y="2673350"/>
            <a:ext cx="3844925" cy="1630426"/>
          </a:xfrm>
        </p:spPr>
        <p:txBody>
          <a:bodyPr anchor="t" anchorCtr="0"/>
          <a:lstStyle>
            <a:lvl1pPr marL="0" indent="0">
              <a:lnSpc>
                <a:spcPct val="107000"/>
              </a:lnSpc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“Citaat”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F2F500AF-D7D8-A28E-A065-D6FFD4FF11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51420" y="4578096"/>
            <a:ext cx="3692843" cy="213776"/>
          </a:xfrm>
        </p:spPr>
        <p:txBody>
          <a:bodyPr wrap="square">
            <a:spAutoFit/>
          </a:bodyPr>
          <a:lstStyle>
            <a:lvl1pPr marL="0" indent="0">
              <a:lnSpc>
                <a:spcPct val="107000"/>
              </a:lnSpc>
              <a:buFontTx/>
              <a:buNone/>
              <a:defRPr sz="1400"/>
            </a:lvl1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B6F37F-FBBB-2923-29A8-5168C6AD8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40A3-4294-40D7-B365-A949183BD848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Driehoek">
            <a:extLst>
              <a:ext uri="{FF2B5EF4-FFF2-40B4-BE49-F238E27FC236}">
                <a16:creationId xmlns:a16="http://schemas.microsoft.com/office/drawing/2014/main" id="{1D3AA804-1805-AE98-4DA9-BAB970C6F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1506855"/>
            <a:ext cx="480286" cy="3836670"/>
          </a:xfrm>
          <a:prstGeom prst="rect">
            <a:avLst/>
          </a:prstGeom>
        </p:spPr>
      </p:pic>
      <p:sp>
        <p:nvSpPr>
          <p:cNvPr id="3" name="Programmalogo">
            <a:extLst>
              <a:ext uri="{FF2B5EF4-FFF2-40B4-BE49-F238E27FC236}">
                <a16:creationId xmlns:a16="http://schemas.microsoft.com/office/drawing/2014/main" id="{E62D6B4B-BB59-3D80-BCBD-9C0F46318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 hasCustomPrompt="1"/>
          </p:nvPr>
        </p:nvSpPr>
        <p:spPr>
          <a:xfrm>
            <a:off x="2458632" y="6193269"/>
            <a:ext cx="1231200" cy="378000"/>
          </a:xfrm>
          <a:noFill/>
        </p:spPr>
        <p:txBody>
          <a:bodyPr wrap="square" bIns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00"/>
            </a:lvl1pPr>
          </a:lstStyle>
          <a:p>
            <a:r>
              <a:rPr lang="nl-NL" dirty="0"/>
              <a:t>Eventueel programmalogo</a:t>
            </a:r>
          </a:p>
        </p:txBody>
      </p:sp>
    </p:spTree>
    <p:extLst>
      <p:ext uri="{BB962C8B-B14F-4D97-AF65-F5344CB8AC3E}">
        <p14:creationId xmlns:p14="http://schemas.microsoft.com/office/powerpoint/2010/main" val="3392592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7" userDrawn="1">
          <p15:clr>
            <a:srgbClr val="FBAE40"/>
          </p15:clr>
        </p15:guide>
        <p15:guide id="2" pos="7083" userDrawn="1">
          <p15:clr>
            <a:srgbClr val="FBAE40"/>
          </p15:clr>
        </p15:guide>
        <p15:guide id="3" orient="horz" pos="1684" userDrawn="1">
          <p15:clr>
            <a:srgbClr val="FBAE40"/>
          </p15:clr>
        </p15:guide>
        <p15:guide id="4" orient="horz" pos="358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26C83-EFDA-EB00-9C40-FBA350676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3137" y="3011447"/>
            <a:ext cx="8101013" cy="559449"/>
          </a:xfrm>
        </p:spPr>
        <p:txBody>
          <a:bodyPr anchor="b" anchorCtr="0"/>
          <a:lstStyle>
            <a:lvl1pPr marL="268288" indent="-268288">
              <a:defRPr/>
            </a:lvl1pPr>
          </a:lstStyle>
          <a:p>
            <a:r>
              <a:rPr lang="nl-NL" dirty="0"/>
              <a:t>“Citaat”</a:t>
            </a:r>
          </a:p>
        </p:txBody>
      </p:sp>
      <p:sp>
        <p:nvSpPr>
          <p:cNvPr id="4" name="Tijdelijke aanduiding voor tekst 10">
            <a:extLst>
              <a:ext uri="{FF2B5EF4-FFF2-40B4-BE49-F238E27FC236}">
                <a16:creationId xmlns:a16="http://schemas.microsoft.com/office/drawing/2014/main" id="{5D1E94DE-4285-B5DB-1A59-9316141BCD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94280" y="3797681"/>
            <a:ext cx="7849870" cy="332976"/>
          </a:xfrm>
        </p:spPr>
        <p:txBody>
          <a:bodyPr wrap="square">
            <a:spAutoFit/>
          </a:bodyPr>
          <a:lstStyle>
            <a:lvl1pPr marL="0" indent="0">
              <a:buNone/>
              <a:defRPr sz="1800" b="0" spc="-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B6F37F-FBBB-2923-29A8-5168C6AD8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40A3-4294-40D7-B365-A949183BD848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Driehoek">
            <a:extLst>
              <a:ext uri="{FF2B5EF4-FFF2-40B4-BE49-F238E27FC236}">
                <a16:creationId xmlns:a16="http://schemas.microsoft.com/office/drawing/2014/main" id="{1D3AA804-1805-AE98-4DA9-BAB970C6F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1506855"/>
            <a:ext cx="480286" cy="3836670"/>
          </a:xfrm>
          <a:prstGeom prst="rect">
            <a:avLst/>
          </a:prstGeom>
        </p:spPr>
      </p:pic>
      <p:sp>
        <p:nvSpPr>
          <p:cNvPr id="3" name="Programmalogo">
            <a:extLst>
              <a:ext uri="{FF2B5EF4-FFF2-40B4-BE49-F238E27FC236}">
                <a16:creationId xmlns:a16="http://schemas.microsoft.com/office/drawing/2014/main" id="{244E3B8E-C409-6596-A449-D0D090CDD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 hasCustomPrompt="1"/>
          </p:nvPr>
        </p:nvSpPr>
        <p:spPr>
          <a:xfrm>
            <a:off x="2458632" y="6193269"/>
            <a:ext cx="1231200" cy="378000"/>
          </a:xfrm>
          <a:noFill/>
        </p:spPr>
        <p:txBody>
          <a:bodyPr wrap="square" bIns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00"/>
            </a:lvl1pPr>
          </a:lstStyle>
          <a:p>
            <a:r>
              <a:rPr lang="nl-NL" dirty="0"/>
              <a:t>Eventueel programmalogo</a:t>
            </a:r>
          </a:p>
        </p:txBody>
      </p:sp>
    </p:spTree>
    <p:extLst>
      <p:ext uri="{BB962C8B-B14F-4D97-AF65-F5344CB8AC3E}">
        <p14:creationId xmlns:p14="http://schemas.microsoft.com/office/powerpoint/2010/main" val="1845031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13" userDrawn="1">
          <p15:clr>
            <a:srgbClr val="FBAE40"/>
          </p15:clr>
        </p15:guide>
        <p15:guide id="2" pos="6516" userDrawn="1">
          <p15:clr>
            <a:srgbClr val="FBAE40"/>
          </p15:clr>
        </p15:guide>
        <p15:guide id="3" orient="horz" pos="1548" userDrawn="1">
          <p15:clr>
            <a:srgbClr val="FBAE40"/>
          </p15:clr>
        </p15:guide>
        <p15:guide id="4" orient="horz" pos="358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64B7A0A-DF86-792C-72DD-20B957E8D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898525"/>
            <a:ext cx="10296525" cy="5594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2311D49-70DB-E32B-897F-041A89367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2673349"/>
            <a:ext cx="10296525" cy="30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F7EA3E-9401-5159-41C2-284069B67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760" y="6388308"/>
            <a:ext cx="251671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E9740A3-4294-40D7-B365-A949183BD84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28" name="KB logo" descr="Het logo van de Nationale Bibliotheek">
            <a:extLst>
              <a:ext uri="{FF2B5EF4-FFF2-40B4-BE49-F238E27FC236}">
                <a16:creationId xmlns:a16="http://schemas.microsoft.com/office/drawing/2014/main" id="{37DC6BDA-9E7E-8679-CF4B-10CADBF21A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47738" y="6212308"/>
            <a:ext cx="1173162" cy="33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4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7" r:id="rId5"/>
    <p:sldLayoutId id="2147483664" r:id="rId6"/>
    <p:sldLayoutId id="2147483665" r:id="rId7"/>
    <p:sldLayoutId id="2147483650" r:id="rId8"/>
    <p:sldLayoutId id="2147483663" r:id="rId9"/>
    <p:sldLayoutId id="2147483662" r:id="rId10"/>
    <p:sldLayoutId id="2147483666" r:id="rId11"/>
    <p:sldLayoutId id="2147483655" r:id="rId12"/>
    <p:sldLayoutId id="214748366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000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80000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D2FB11-B990-19D6-B2B9-B749DEFB4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1458" y="2216794"/>
            <a:ext cx="7310904" cy="940474"/>
          </a:xfrm>
        </p:spPr>
        <p:txBody>
          <a:bodyPr/>
          <a:lstStyle/>
          <a:p>
            <a:r>
              <a:rPr lang="nl-NL" dirty="0">
                <a:latin typeface="+mn-lt"/>
              </a:rPr>
              <a:t>Programming </a:t>
            </a:r>
            <a:r>
              <a:rPr lang="nl-NL" dirty="0" err="1">
                <a:latin typeface="+mn-lt"/>
              </a:rPr>
              <a:t>and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debate</a:t>
            </a:r>
            <a:endParaRPr lang="nl-GB" dirty="0">
              <a:latin typeface="+mn-l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456221B-E509-0CE0-E583-D5EFC5C073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role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public </a:t>
            </a:r>
            <a:r>
              <a:rPr lang="nl-NL" dirty="0" err="1"/>
              <a:t>libraries</a:t>
            </a:r>
            <a:r>
              <a:rPr lang="nl-NL" dirty="0"/>
              <a:t> </a:t>
            </a:r>
            <a:r>
              <a:rPr lang="nl-NL" dirty="0" err="1"/>
              <a:t>play</a:t>
            </a:r>
            <a:r>
              <a:rPr lang="nl-NL" dirty="0"/>
              <a:t>?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DB7223E-E9CD-BCBA-C606-94F2B89DC81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031933" y="532349"/>
            <a:ext cx="5580000" cy="184666"/>
          </a:xfrm>
        </p:spPr>
        <p:txBody>
          <a:bodyPr/>
          <a:lstStyle/>
          <a:p>
            <a:r>
              <a:rPr lang="nl-NL" dirty="0"/>
              <a:t>Bremen, </a:t>
            </a:r>
            <a:r>
              <a:rPr lang="nl-NL" dirty="0" err="1"/>
              <a:t>June</a:t>
            </a:r>
            <a:r>
              <a:rPr lang="nl-NL" dirty="0"/>
              <a:t> 24, 2025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7DDC69E-9586-699B-360D-D9B8F3CA3B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7C45B817-B530-4883-0F01-E2C3B2D5B0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938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C693DD-9876-4E6B-A915-44307459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7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F849FA8C-9E65-4792-82B6-59D856701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092" y="999753"/>
            <a:ext cx="8874758" cy="5553447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5B2973-2F9C-429D-A02D-CC1063143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DBE9-D657-400E-ACD6-AA91B484FFE6}" type="datetime4">
              <a:rPr lang="nl-NL"/>
              <a:pPr/>
              <a:t>10 juni 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6DE713-33BE-4A5C-8899-E80ABEA07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Beeld &gt; Koptekst en voettekst...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57178A-4F8C-427D-83DB-25835357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6367" y="6388308"/>
            <a:ext cx="141064" cy="153888"/>
          </a:xfrm>
        </p:spPr>
        <p:txBody>
          <a:bodyPr/>
          <a:lstStyle/>
          <a:p>
            <a:fld id="{95E47F28-AC8D-406D-9CC1-C9ED13744E5B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47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19318-61FB-4BEC-8A9E-B1265D109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79B25B17-BD3B-4B86-96BA-6A833C4FB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0785" y="1443074"/>
            <a:ext cx="7223832" cy="4878632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CEFB82-D3D2-4C66-A42D-95105845A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DBE9-D657-400E-ACD6-AA91B484FFE6}" type="datetime4">
              <a:rPr lang="nl-NL"/>
              <a:pPr/>
              <a:t>10 juni 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83B7CB-2D22-414C-9349-53BC52A4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Beeld &gt; Koptekst en voettekst...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162009-B20C-4B50-B099-4303EFC5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6367" y="6388308"/>
            <a:ext cx="141064" cy="153888"/>
          </a:xfrm>
        </p:spPr>
        <p:txBody>
          <a:bodyPr/>
          <a:lstStyle/>
          <a:p>
            <a:fld id="{95E47F28-AC8D-406D-9CC1-C9ED13744E5B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45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id="{92309573-C74A-CC24-A4F3-3D96E5A0A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1457" y="1083150"/>
            <a:ext cx="5663259" cy="676640"/>
          </a:xfrm>
        </p:spPr>
        <p:txBody>
          <a:bodyPr/>
          <a:lstStyle/>
          <a:p>
            <a:r>
              <a:rPr lang="nl-NL" dirty="0" err="1"/>
              <a:t>Democratic</a:t>
            </a:r>
            <a:r>
              <a:rPr lang="nl-NL" dirty="0"/>
              <a:t> fitness</a:t>
            </a:r>
          </a:p>
        </p:txBody>
      </p:sp>
      <p:sp>
        <p:nvSpPr>
          <p:cNvPr id="17" name="Ondertitel 16">
            <a:extLst>
              <a:ext uri="{FF2B5EF4-FFF2-40B4-BE49-F238E27FC236}">
                <a16:creationId xmlns:a16="http://schemas.microsoft.com/office/drawing/2014/main" id="{09E6A598-B36F-727B-7C04-E6DEBF97C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1458" y="1880558"/>
            <a:ext cx="5580000" cy="4001095"/>
          </a:xfrm>
        </p:spPr>
        <p:txBody>
          <a:bodyPr/>
          <a:lstStyle/>
          <a:p>
            <a:r>
              <a:rPr lang="nl-NL" sz="2000" dirty="0"/>
              <a:t>10 </a:t>
            </a:r>
            <a:r>
              <a:rPr lang="nl-NL" sz="2000" dirty="0" err="1"/>
              <a:t>muscles</a:t>
            </a:r>
            <a:r>
              <a:rPr lang="nl-NL" sz="2000" dirty="0"/>
              <a:t>:</a:t>
            </a:r>
          </a:p>
          <a:p>
            <a:r>
              <a:rPr lang="nl-NL" sz="2000" dirty="0"/>
              <a:t>Active </a:t>
            </a:r>
            <a:r>
              <a:rPr lang="nl-NL" sz="2000" dirty="0" err="1"/>
              <a:t>listening</a:t>
            </a:r>
            <a:endParaRPr lang="nl-NL" sz="2000" dirty="0"/>
          </a:p>
          <a:p>
            <a:r>
              <a:rPr lang="nl-NL" sz="2000" dirty="0"/>
              <a:t>Activist</a:t>
            </a:r>
          </a:p>
          <a:p>
            <a:r>
              <a:rPr lang="nl-NL" sz="2000" dirty="0"/>
              <a:t>Attitude</a:t>
            </a:r>
          </a:p>
          <a:p>
            <a:r>
              <a:rPr lang="nl-NL" sz="2000" dirty="0" err="1"/>
              <a:t>Compromise</a:t>
            </a:r>
            <a:endParaRPr lang="nl-NL" sz="2000" dirty="0"/>
          </a:p>
          <a:p>
            <a:r>
              <a:rPr lang="nl-NL" sz="2000" dirty="0"/>
              <a:t>Courage</a:t>
            </a:r>
          </a:p>
          <a:p>
            <a:r>
              <a:rPr lang="nl-NL" sz="2000" dirty="0" err="1"/>
              <a:t>Curiosity</a:t>
            </a:r>
            <a:endParaRPr lang="nl-NL" sz="2000" dirty="0"/>
          </a:p>
          <a:p>
            <a:r>
              <a:rPr lang="nl-NL" sz="2000" dirty="0" err="1"/>
              <a:t>Disagreement</a:t>
            </a:r>
            <a:endParaRPr lang="nl-NL" sz="2000" dirty="0"/>
          </a:p>
          <a:p>
            <a:r>
              <a:rPr lang="nl-NL" sz="2000" dirty="0" err="1"/>
              <a:t>Empathy</a:t>
            </a:r>
            <a:endParaRPr lang="nl-NL" sz="2000" dirty="0"/>
          </a:p>
          <a:p>
            <a:r>
              <a:rPr lang="nl-NL" sz="2000" dirty="0" err="1"/>
              <a:t>Mobilization</a:t>
            </a:r>
            <a:endParaRPr lang="nl-NL" sz="2000" dirty="0"/>
          </a:p>
          <a:p>
            <a:r>
              <a:rPr lang="nl-NL" sz="2000" dirty="0" err="1"/>
              <a:t>Verbal</a:t>
            </a:r>
            <a:r>
              <a:rPr lang="nl-NL" sz="2000" dirty="0"/>
              <a:t> </a:t>
            </a:r>
            <a:r>
              <a:rPr lang="nl-NL" sz="2000" dirty="0" err="1"/>
              <a:t>confidence</a:t>
            </a:r>
            <a:r>
              <a:rPr lang="nl-NL" sz="2000" dirty="0"/>
              <a:t> </a:t>
            </a:r>
          </a:p>
          <a:p>
            <a:r>
              <a:rPr lang="nl-NL" sz="2000" dirty="0"/>
              <a:t>https://www.mehr-demokratie.de/mehr-wissen/demokratische-kultur/demokratie-fitness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FDBAEDB7-0A4C-FBF6-A123-0F7174A0322A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0" name="Tijdelijke aanduiding voor tekst 19" descr="logo KB nationale bibliotheek">
            <a:extLst>
              <a:ext uri="{FF2B5EF4-FFF2-40B4-BE49-F238E27FC236}">
                <a16:creationId xmlns:a16="http://schemas.microsoft.com/office/drawing/2014/main" id="{26702A05-B007-5C3B-5B7D-9402DDB017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00996" y="5414772"/>
            <a:ext cx="2225615" cy="5508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951283BC-A6CC-2EB0-5ACF-5497F153F5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57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0EFD26-AA94-41D6-B43D-D7E6DC6C5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Conflicting</a:t>
            </a:r>
            <a:r>
              <a:rPr lang="nl-NL" dirty="0"/>
              <a:t> interest </a:t>
            </a:r>
          </a:p>
        </p:txBody>
      </p:sp>
      <p:pic>
        <p:nvPicPr>
          <p:cNvPr id="7" name="Afbeelding 7" descr="Afbeelding met persoon, man, foto, tafel&#10;&#10;Beschrijving is gegenereerd met zeer hoge betrouwbaarheid">
            <a:extLst>
              <a:ext uri="{FF2B5EF4-FFF2-40B4-BE49-F238E27FC236}">
                <a16:creationId xmlns:a16="http://schemas.microsoft.com/office/drawing/2014/main" id="{0AA3D205-20B6-449C-B959-5C34DB245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6219" y="1340598"/>
            <a:ext cx="7980268" cy="5302062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DD92D8-3529-49C8-985E-4A4E71800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DBE9-D657-400E-ACD6-AA91B484FFE6}" type="datetime4">
              <a:rPr lang="nl-NL"/>
              <a:pPr/>
              <a:t>10 juni 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FAA3E5-1F14-49F1-AB67-B280A3CB3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Beeld &gt; Koptekst en voettekst...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B51763-E598-4FB7-BF2B-661B6CEF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6367" y="6388308"/>
            <a:ext cx="141064" cy="153888"/>
          </a:xfrm>
        </p:spPr>
        <p:txBody>
          <a:bodyPr/>
          <a:lstStyle/>
          <a:p>
            <a:fld id="{95E47F28-AC8D-406D-9CC1-C9ED13744E5B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90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98D7A6B9-3293-94F4-04C1-B7813067A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738" y="1124727"/>
            <a:ext cx="5040000" cy="1952842"/>
          </a:xfrm>
        </p:spPr>
        <p:txBody>
          <a:bodyPr/>
          <a:lstStyle/>
          <a:p>
            <a:r>
              <a:rPr lang="nl-NL" dirty="0" err="1">
                <a:latin typeface="+mn-lt"/>
              </a:rPr>
              <a:t>Internal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conditions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to</a:t>
            </a:r>
            <a:r>
              <a:rPr lang="nl-NL" dirty="0">
                <a:latin typeface="+mn-lt"/>
              </a:rPr>
              <a:t> take </a:t>
            </a:r>
            <a:r>
              <a:rPr lang="nl-NL" dirty="0" err="1">
                <a:latin typeface="+mn-lt"/>
              </a:rPr>
              <a:t>into</a:t>
            </a:r>
            <a:r>
              <a:rPr lang="nl-NL" dirty="0">
                <a:latin typeface="+mn-lt"/>
              </a:rPr>
              <a:t> account</a:t>
            </a:r>
          </a:p>
        </p:txBody>
      </p:sp>
      <p:sp>
        <p:nvSpPr>
          <p:cNvPr id="15" name="Ondertitel 14">
            <a:extLst>
              <a:ext uri="{FF2B5EF4-FFF2-40B4-BE49-F238E27FC236}">
                <a16:creationId xmlns:a16="http://schemas.microsoft.com/office/drawing/2014/main" id="{3C365594-28FF-AB36-17E2-673C7F2146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For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staff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management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CFD26D86-D818-FCD9-CECD-736393A838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482776A4-4BE9-EFCE-8C67-AD96A71AF6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7E596548-B092-2D93-46BB-98926C121E34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7092D4BA-775A-B0D8-F0B2-B643783B0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AF2C802-0433-9396-7901-AFB21F1DEA0C}"/>
              </a:ext>
            </a:extLst>
          </p:cNvPr>
          <p:cNvSpPr txBox="1"/>
          <p:nvPr/>
        </p:nvSpPr>
        <p:spPr>
          <a:xfrm>
            <a:off x="6204263" y="1406106"/>
            <a:ext cx="43276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Courage</a:t>
            </a:r>
          </a:p>
          <a:p>
            <a:r>
              <a:rPr lang="nl-NL" sz="2400" dirty="0"/>
              <a:t>Information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discussion</a:t>
            </a:r>
            <a:r>
              <a:rPr lang="nl-NL" sz="2400" dirty="0"/>
              <a:t> </a:t>
            </a:r>
            <a:r>
              <a:rPr lang="nl-NL" sz="2400" dirty="0" err="1"/>
              <a:t>internal</a:t>
            </a:r>
            <a:endParaRPr lang="nl-NL" sz="2400" dirty="0"/>
          </a:p>
          <a:p>
            <a:r>
              <a:rPr lang="nl-NL" sz="2400" dirty="0" err="1"/>
              <a:t>Staff</a:t>
            </a:r>
            <a:r>
              <a:rPr lang="nl-NL" sz="2400" dirty="0"/>
              <a:t> </a:t>
            </a:r>
            <a:r>
              <a:rPr lang="nl-NL" sz="2400" dirty="0" err="1"/>
              <a:t>with</a:t>
            </a:r>
            <a:r>
              <a:rPr lang="nl-NL" sz="2400" dirty="0"/>
              <a:t> a guerrilla </a:t>
            </a:r>
            <a:r>
              <a:rPr lang="nl-NL" sz="2400" dirty="0" err="1"/>
              <a:t>mentality</a:t>
            </a:r>
            <a:endParaRPr lang="nl-NL" sz="2400" dirty="0"/>
          </a:p>
          <a:p>
            <a:r>
              <a:rPr lang="nl-NL" sz="2400" dirty="0" err="1"/>
              <a:t>Confidence</a:t>
            </a:r>
            <a:endParaRPr lang="nl-NL" sz="2400" dirty="0"/>
          </a:p>
          <a:p>
            <a:r>
              <a:rPr lang="nl-NL" sz="2400" dirty="0" err="1"/>
              <a:t>Political</a:t>
            </a:r>
            <a:r>
              <a:rPr lang="nl-NL" sz="2400" dirty="0"/>
              <a:t> awareness</a:t>
            </a:r>
          </a:p>
          <a:p>
            <a:r>
              <a:rPr lang="nl-NL" sz="2400" dirty="0"/>
              <a:t>Shared </a:t>
            </a:r>
            <a:r>
              <a:rPr lang="nl-NL" sz="2400" dirty="0" err="1"/>
              <a:t>key</a:t>
            </a:r>
            <a:r>
              <a:rPr lang="nl-NL" sz="2400" dirty="0"/>
              <a:t> </a:t>
            </a:r>
            <a:r>
              <a:rPr lang="nl-NL" sz="2400" dirty="0" err="1"/>
              <a:t>values</a:t>
            </a:r>
            <a:r>
              <a:rPr lang="nl-NL" sz="2400" dirty="0"/>
              <a:t> </a:t>
            </a:r>
            <a:r>
              <a:rPr lang="nl-NL" sz="2400" dirty="0" err="1"/>
              <a:t>such</a:t>
            </a:r>
            <a:r>
              <a:rPr lang="nl-NL" sz="2400" dirty="0"/>
              <a:t> as: </a:t>
            </a:r>
            <a:r>
              <a:rPr lang="nl-NL" sz="2400" dirty="0" err="1"/>
              <a:t>independance</a:t>
            </a:r>
            <a:r>
              <a:rPr lang="nl-NL" sz="2400" dirty="0"/>
              <a:t>, ‘</a:t>
            </a:r>
            <a:r>
              <a:rPr lang="nl-NL" sz="2400" dirty="0" err="1"/>
              <a:t>neutral</a:t>
            </a:r>
            <a:r>
              <a:rPr lang="nl-NL" sz="2400" dirty="0"/>
              <a:t>’, </a:t>
            </a:r>
            <a:r>
              <a:rPr lang="nl-NL" sz="2400" dirty="0" err="1"/>
              <a:t>trustworthy</a:t>
            </a:r>
            <a:r>
              <a:rPr lang="nl-NL" sz="2400" dirty="0"/>
              <a:t>, </a:t>
            </a:r>
            <a:r>
              <a:rPr lang="nl-NL" sz="2400" dirty="0" err="1"/>
              <a:t>lawful</a:t>
            </a:r>
            <a:r>
              <a:rPr lang="nl-NL" sz="2400" dirty="0"/>
              <a:t>, support </a:t>
            </a:r>
            <a:r>
              <a:rPr lang="nl-NL" sz="2400" dirty="0" err="1"/>
              <a:t>by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whole</a:t>
            </a:r>
            <a:r>
              <a:rPr lang="nl-NL" sz="2400" dirty="0"/>
              <a:t> team</a:t>
            </a:r>
          </a:p>
        </p:txBody>
      </p:sp>
    </p:spTree>
    <p:extLst>
      <p:ext uri="{BB962C8B-B14F-4D97-AF65-F5344CB8AC3E}">
        <p14:creationId xmlns:p14="http://schemas.microsoft.com/office/powerpoint/2010/main" val="4129507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6364" y="356558"/>
            <a:ext cx="7773988" cy="557460"/>
          </a:xfrm>
        </p:spPr>
        <p:txBody>
          <a:bodyPr/>
          <a:lstStyle/>
          <a:p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most important title is Citizen: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“citizens -- ordinary men and women, determined to forge their own future -- who throughout history have sparked all the great change and progress." </a:t>
            </a:r>
            <a:r>
              <a:rPr lang="nl-NL" sz="3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Barack Obama</a:t>
            </a:r>
            <a:endParaRPr lang="nl-NL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DBE9-D657-400E-ACD6-AA91B484FFE6}" type="datetime4">
              <a:rPr lang="nl-NL" smtClean="0"/>
              <a:pPr/>
              <a:t>10 juni 2025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Beeld &gt; Koptekst en voettekst...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1666367" y="6388308"/>
            <a:ext cx="141064" cy="153888"/>
          </a:xfrm>
        </p:spPr>
        <p:txBody>
          <a:bodyPr/>
          <a:lstStyle/>
          <a:p>
            <a:fld id="{95E47F28-AC8D-406D-9CC1-C9ED13744E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88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938F09-CD2B-4237-91D7-F9CA31BD2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7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79F431A7-FDC9-4C6D-9E99-39D52A866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2846" y="264647"/>
            <a:ext cx="5832569" cy="6431989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2DF263-9023-405B-925A-C4749FAFA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DBE9-D657-400E-ACD6-AA91B484FFE6}" type="datetime4">
              <a:rPr lang="nl-NL"/>
              <a:pPr/>
              <a:t>10 juni 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629D0A-BF54-4A8C-9209-FAF9D61F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Beeld &gt; Koptekst en voettekst...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492035-5205-4CE8-9DB8-F7E475A71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6367" y="6388308"/>
            <a:ext cx="141064" cy="153888"/>
          </a:xfrm>
        </p:spPr>
        <p:txBody>
          <a:bodyPr/>
          <a:lstStyle/>
          <a:p>
            <a:fld id="{95E47F28-AC8D-406D-9CC1-C9ED13744E5B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56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F82426F8-D860-AA2A-AD79-4A88033A7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5204" y="2277867"/>
            <a:ext cx="8100000" cy="1308371"/>
          </a:xfrm>
        </p:spPr>
        <p:txBody>
          <a:bodyPr/>
          <a:lstStyle/>
          <a:p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role</a:t>
            </a:r>
            <a:r>
              <a:rPr lang="nl-NL" dirty="0"/>
              <a:t> do </a:t>
            </a:r>
            <a:r>
              <a:rPr lang="nl-NL" dirty="0" err="1"/>
              <a:t>you</a:t>
            </a:r>
            <a:r>
              <a:rPr lang="nl-NL" dirty="0"/>
              <a:t> want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play</a:t>
            </a:r>
            <a:r>
              <a:rPr lang="nl-NL" dirty="0"/>
              <a:t>?</a:t>
            </a:r>
          </a:p>
        </p:txBody>
      </p:sp>
      <p:sp>
        <p:nvSpPr>
          <p:cNvPr id="11" name="Ondertitel 10">
            <a:extLst>
              <a:ext uri="{FF2B5EF4-FFF2-40B4-BE49-F238E27FC236}">
                <a16:creationId xmlns:a16="http://schemas.microsoft.com/office/drawing/2014/main" id="{396A5173-9357-15BD-2369-898B2ED1AD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D5225BF-4470-85D7-B686-4DDF42B1CE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i="1" dirty="0">
                <a:solidFill>
                  <a:srgbClr val="000000"/>
                </a:solidFill>
                <a:latin typeface="Manrope"/>
              </a:rPr>
              <a:t>“</a:t>
            </a:r>
            <a:r>
              <a:rPr lang="nl-NL" i="1" dirty="0" err="1">
                <a:solidFill>
                  <a:srgbClr val="000000"/>
                </a:solidFill>
                <a:latin typeface="Manrope"/>
              </a:rPr>
              <a:t>To</a:t>
            </a:r>
            <a:r>
              <a:rPr lang="nl-NL" i="1" dirty="0">
                <a:solidFill>
                  <a:srgbClr val="000000"/>
                </a:solidFill>
                <a:latin typeface="Manrope"/>
              </a:rPr>
              <a:t> </a:t>
            </a:r>
            <a:r>
              <a:rPr lang="nl-NL" i="1" dirty="0" err="1">
                <a:solidFill>
                  <a:srgbClr val="000000"/>
                </a:solidFill>
                <a:latin typeface="Manrope"/>
              </a:rPr>
              <a:t>be</a:t>
            </a:r>
            <a:r>
              <a:rPr lang="nl-NL" i="1" dirty="0">
                <a:solidFill>
                  <a:srgbClr val="000000"/>
                </a:solidFill>
                <a:latin typeface="Manrope"/>
              </a:rPr>
              <a:t> </a:t>
            </a:r>
            <a:r>
              <a:rPr lang="nl-NL" i="1" dirty="0" err="1">
                <a:solidFill>
                  <a:srgbClr val="000000"/>
                </a:solidFill>
                <a:latin typeface="Manrope"/>
              </a:rPr>
              <a:t>neutral</a:t>
            </a:r>
            <a:r>
              <a:rPr lang="nl-NL" i="1" dirty="0">
                <a:solidFill>
                  <a:srgbClr val="000000"/>
                </a:solidFill>
                <a:latin typeface="Manrope"/>
              </a:rPr>
              <a:t> in a </a:t>
            </a:r>
            <a:r>
              <a:rPr lang="nl-NL" i="1" dirty="0" err="1">
                <a:solidFill>
                  <a:srgbClr val="000000"/>
                </a:solidFill>
                <a:latin typeface="Manrope"/>
              </a:rPr>
              <a:t>situation</a:t>
            </a:r>
            <a:r>
              <a:rPr lang="nl-NL" i="1" dirty="0">
                <a:solidFill>
                  <a:srgbClr val="000000"/>
                </a:solidFill>
                <a:latin typeface="Manrope"/>
              </a:rPr>
              <a:t> of </a:t>
            </a:r>
            <a:r>
              <a:rPr lang="nl-NL" i="1" dirty="0" err="1">
                <a:solidFill>
                  <a:srgbClr val="000000"/>
                </a:solidFill>
                <a:latin typeface="Manrope"/>
              </a:rPr>
              <a:t>injustice</a:t>
            </a:r>
            <a:r>
              <a:rPr lang="nl-NL" i="1" dirty="0">
                <a:solidFill>
                  <a:srgbClr val="000000"/>
                </a:solidFill>
                <a:latin typeface="Manrope"/>
              </a:rPr>
              <a:t> is </a:t>
            </a:r>
            <a:r>
              <a:rPr lang="nl-NL" i="1" dirty="0" err="1">
                <a:solidFill>
                  <a:srgbClr val="000000"/>
                </a:solidFill>
                <a:latin typeface="Manrope"/>
              </a:rPr>
              <a:t>to</a:t>
            </a:r>
            <a:r>
              <a:rPr lang="nl-NL" i="1" dirty="0">
                <a:solidFill>
                  <a:srgbClr val="000000"/>
                </a:solidFill>
                <a:latin typeface="Manrope"/>
              </a:rPr>
              <a:t> have </a:t>
            </a:r>
            <a:r>
              <a:rPr lang="nl-NL" i="1" dirty="0" err="1">
                <a:solidFill>
                  <a:srgbClr val="000000"/>
                </a:solidFill>
                <a:latin typeface="Manrope"/>
              </a:rPr>
              <a:t>chosen</a:t>
            </a:r>
            <a:r>
              <a:rPr lang="nl-NL" i="1" dirty="0">
                <a:solidFill>
                  <a:srgbClr val="000000"/>
                </a:solidFill>
                <a:latin typeface="Manrope"/>
              </a:rPr>
              <a:t> sides </a:t>
            </a:r>
            <a:r>
              <a:rPr lang="nl-NL" i="1" dirty="0" err="1">
                <a:solidFill>
                  <a:srgbClr val="000000"/>
                </a:solidFill>
                <a:latin typeface="Manrope"/>
              </a:rPr>
              <a:t>already</a:t>
            </a:r>
            <a:r>
              <a:rPr lang="nl-NL" i="1" dirty="0">
                <a:solidFill>
                  <a:srgbClr val="000000"/>
                </a:solidFill>
                <a:latin typeface="Manrope"/>
              </a:rPr>
              <a:t>. It is </a:t>
            </a:r>
            <a:r>
              <a:rPr lang="nl-NL" i="1" dirty="0" err="1">
                <a:solidFill>
                  <a:srgbClr val="000000"/>
                </a:solidFill>
                <a:latin typeface="Manrope"/>
              </a:rPr>
              <a:t>to</a:t>
            </a:r>
            <a:r>
              <a:rPr lang="nl-NL" i="1" dirty="0">
                <a:solidFill>
                  <a:srgbClr val="000000"/>
                </a:solidFill>
                <a:latin typeface="Manrope"/>
              </a:rPr>
              <a:t> support </a:t>
            </a:r>
            <a:r>
              <a:rPr lang="nl-NL" i="1" dirty="0" err="1">
                <a:solidFill>
                  <a:srgbClr val="000000"/>
                </a:solidFill>
                <a:latin typeface="Manrope"/>
              </a:rPr>
              <a:t>the</a:t>
            </a:r>
            <a:r>
              <a:rPr lang="nl-NL" i="1" dirty="0">
                <a:solidFill>
                  <a:srgbClr val="000000"/>
                </a:solidFill>
                <a:latin typeface="Manrope"/>
              </a:rPr>
              <a:t> status quo (…) </a:t>
            </a:r>
            <a:r>
              <a:rPr lang="nl-NL" i="1" dirty="0" err="1">
                <a:solidFill>
                  <a:srgbClr val="000000"/>
                </a:solidFill>
                <a:latin typeface="Manrope"/>
              </a:rPr>
              <a:t>You</a:t>
            </a:r>
            <a:r>
              <a:rPr lang="nl-NL" i="1" dirty="0">
                <a:solidFill>
                  <a:srgbClr val="000000"/>
                </a:solidFill>
                <a:latin typeface="Manrope"/>
              </a:rPr>
              <a:t> have </a:t>
            </a:r>
            <a:r>
              <a:rPr lang="nl-NL" i="1" dirty="0" err="1">
                <a:solidFill>
                  <a:srgbClr val="000000"/>
                </a:solidFill>
                <a:latin typeface="Manrope"/>
              </a:rPr>
              <a:t>chosen</a:t>
            </a:r>
            <a:r>
              <a:rPr lang="nl-NL" i="1" dirty="0">
                <a:solidFill>
                  <a:srgbClr val="000000"/>
                </a:solidFill>
                <a:latin typeface="Manrope"/>
              </a:rPr>
              <a:t> </a:t>
            </a:r>
            <a:r>
              <a:rPr lang="nl-NL" i="1" dirty="0" err="1">
                <a:solidFill>
                  <a:srgbClr val="000000"/>
                </a:solidFill>
                <a:latin typeface="Manrope"/>
              </a:rPr>
              <a:t>the</a:t>
            </a:r>
            <a:r>
              <a:rPr lang="nl-NL" i="1" dirty="0">
                <a:solidFill>
                  <a:srgbClr val="000000"/>
                </a:solidFill>
                <a:latin typeface="Manrope"/>
              </a:rPr>
              <a:t> side of </a:t>
            </a:r>
            <a:r>
              <a:rPr lang="nl-NL" i="1" dirty="0" err="1">
                <a:solidFill>
                  <a:srgbClr val="000000"/>
                </a:solidFill>
                <a:latin typeface="Manrope"/>
              </a:rPr>
              <a:t>the</a:t>
            </a:r>
            <a:r>
              <a:rPr lang="nl-NL" i="1" dirty="0">
                <a:solidFill>
                  <a:srgbClr val="000000"/>
                </a:solidFill>
                <a:latin typeface="Manrope"/>
              </a:rPr>
              <a:t> </a:t>
            </a:r>
            <a:r>
              <a:rPr lang="nl-NL" i="1" dirty="0" err="1">
                <a:solidFill>
                  <a:srgbClr val="000000"/>
                </a:solidFill>
                <a:latin typeface="Manrope"/>
              </a:rPr>
              <a:t>oppressor</a:t>
            </a:r>
            <a:r>
              <a:rPr lang="nl-NL" i="1" dirty="0">
                <a:solidFill>
                  <a:srgbClr val="000000"/>
                </a:solidFill>
                <a:latin typeface="Manrope"/>
              </a:rPr>
              <a:t>” </a:t>
            </a:r>
            <a:r>
              <a:rPr lang="nl-NL" i="1" dirty="0" err="1">
                <a:solidFill>
                  <a:srgbClr val="000000"/>
                </a:solidFill>
                <a:latin typeface="Manrope"/>
              </a:rPr>
              <a:t>Desmond</a:t>
            </a:r>
            <a:r>
              <a:rPr lang="nl-NL" i="1" dirty="0">
                <a:solidFill>
                  <a:srgbClr val="000000"/>
                </a:solidFill>
                <a:latin typeface="Manrope"/>
              </a:rPr>
              <a:t> Tutu</a:t>
            </a:r>
            <a:endParaRPr lang="nl-NL" dirty="0"/>
          </a:p>
          <a:p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CC446E9D-9811-DF33-5BEA-2082DFA4A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0647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>
            <a:extLst>
              <a:ext uri="{FF2B5EF4-FFF2-40B4-BE49-F238E27FC236}">
                <a16:creationId xmlns:a16="http://schemas.microsoft.com/office/drawing/2014/main" id="{8A28D7DC-8D75-B92B-A422-41080747E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738" y="701664"/>
            <a:ext cx="4500000" cy="2893100"/>
          </a:xfrm>
        </p:spPr>
        <p:txBody>
          <a:bodyPr/>
          <a:lstStyle/>
          <a:p>
            <a:r>
              <a:rPr lang="nl-NL" dirty="0" err="1">
                <a:latin typeface="+mn-lt"/>
              </a:rPr>
              <a:t>What</a:t>
            </a:r>
            <a:r>
              <a:rPr lang="nl-NL" dirty="0">
                <a:latin typeface="+mn-lt"/>
              </a:rPr>
              <a:t> impact do </a:t>
            </a:r>
            <a:r>
              <a:rPr lang="nl-NL" dirty="0" err="1">
                <a:latin typeface="+mn-lt"/>
              </a:rPr>
              <a:t>you</a:t>
            </a:r>
            <a:r>
              <a:rPr lang="nl-NL" dirty="0">
                <a:latin typeface="+mn-lt"/>
              </a:rPr>
              <a:t> want </a:t>
            </a:r>
            <a:r>
              <a:rPr lang="nl-NL" dirty="0" err="1">
                <a:latin typeface="+mn-lt"/>
              </a:rPr>
              <a:t>to</a:t>
            </a:r>
            <a:r>
              <a:rPr lang="nl-NL" dirty="0">
                <a:latin typeface="+mn-lt"/>
              </a:rPr>
              <a:t> make </a:t>
            </a:r>
            <a:r>
              <a:rPr lang="nl-NL" dirty="0" err="1">
                <a:latin typeface="+mn-lt"/>
              </a:rPr>
              <a:t>with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your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programming</a:t>
            </a:r>
            <a:r>
              <a:rPr lang="nl-NL" dirty="0">
                <a:latin typeface="+mn-lt"/>
              </a:rPr>
              <a:t>?</a:t>
            </a:r>
          </a:p>
        </p:txBody>
      </p:sp>
      <p:sp>
        <p:nvSpPr>
          <p:cNvPr id="30" name="Ondertitel 29">
            <a:extLst>
              <a:ext uri="{FF2B5EF4-FFF2-40B4-BE49-F238E27FC236}">
                <a16:creationId xmlns:a16="http://schemas.microsoft.com/office/drawing/2014/main" id="{44B5E21E-9592-E106-7EDB-9A946CEE7B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How do </a:t>
            </a:r>
            <a:r>
              <a:rPr lang="nl-NL" dirty="0" err="1"/>
              <a:t>you</a:t>
            </a:r>
            <a:r>
              <a:rPr lang="nl-NL" dirty="0"/>
              <a:t> look at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library</a:t>
            </a:r>
            <a:r>
              <a:rPr lang="nl-NL" dirty="0"/>
              <a:t>?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4CB38F74-F4F9-3FAB-2CF5-6F95438B43A1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nl-NL" dirty="0"/>
              <a:t>Bremen, </a:t>
            </a:r>
            <a:r>
              <a:rPr lang="nl-NL" dirty="0" err="1"/>
              <a:t>June</a:t>
            </a:r>
            <a:r>
              <a:rPr lang="nl-NL" dirty="0"/>
              <a:t> 24 2025</a:t>
            </a:r>
          </a:p>
        </p:txBody>
      </p:sp>
      <p:sp>
        <p:nvSpPr>
          <p:cNvPr id="35" name="Tijdelijke aanduiding voor tekst 34" descr="logo KB nationale bibliotheek">
            <a:extLst>
              <a:ext uri="{FF2B5EF4-FFF2-40B4-BE49-F238E27FC236}">
                <a16:creationId xmlns:a16="http://schemas.microsoft.com/office/drawing/2014/main" id="{B516AA2D-EA05-3432-BF80-9F12294973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2" name="Tijdelijke aanduiding voor afbeelding 31">
            <a:extLst>
              <a:ext uri="{FF2B5EF4-FFF2-40B4-BE49-F238E27FC236}">
                <a16:creationId xmlns:a16="http://schemas.microsoft.com/office/drawing/2014/main" id="{B195D2A6-AAC9-2C57-4CD2-9ABB7E6BFF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1" name="Tijdelijke aanduiding voor afbeelding 30">
            <a:extLst>
              <a:ext uri="{FF2B5EF4-FFF2-40B4-BE49-F238E27FC236}">
                <a16:creationId xmlns:a16="http://schemas.microsoft.com/office/drawing/2014/main" id="{DD0ABF3F-CC73-8FE6-D760-B8099DE735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r>
              <a:rPr lang="en-US" b="0" i="1" dirty="0">
                <a:solidFill>
                  <a:srgbClr val="000000"/>
                </a:solidFill>
                <a:effectLst/>
                <a:latin typeface="Manrope"/>
              </a:rPr>
              <a:t>“If you are neutral in situations of injustice, you have chosen the side of the oppressor. If an elephant has its foot on the tail of a mouse, and you say that you are neutral, the mouse will not appreciate your neutrality.” </a:t>
            </a:r>
            <a:r>
              <a:rPr lang="en-US" b="0" i="0" dirty="0">
                <a:solidFill>
                  <a:srgbClr val="000000"/>
                </a:solidFill>
                <a:effectLst/>
                <a:latin typeface="Manrope"/>
              </a:rPr>
              <a:t>– Desmond Tutu</a:t>
            </a:r>
            <a:endParaRPr lang="nl-NL" dirty="0"/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216021CE-F9F1-F06E-88AD-3FF472E964AF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74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B9B96-FF0E-47C8-8C75-4C8565A07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898525"/>
            <a:ext cx="10296525" cy="559449"/>
          </a:xfrm>
        </p:spPr>
        <p:txBody>
          <a:bodyPr/>
          <a:lstStyle/>
          <a:p>
            <a:r>
              <a:rPr lang="nl-NL" dirty="0"/>
              <a:t>‘Save’ </a:t>
            </a:r>
            <a:r>
              <a:rPr lang="nl-NL" dirty="0" err="1"/>
              <a:t>progamming</a:t>
            </a:r>
            <a:r>
              <a:rPr lang="nl-NL" dirty="0"/>
              <a:t>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19922D-A565-44EB-94FF-EDDD43B96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DBE9-D657-400E-ACD6-AA91B484FFE6}" type="datetime4">
              <a:rPr lang="nl-NL"/>
              <a:pPr/>
              <a:t>10 juni 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94A1B8-E8E3-4F9D-8155-6273100F7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Beeld &gt; Koptekst en voettekst...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056CB0-CB34-4006-A7F9-259F8156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6367" y="6388308"/>
            <a:ext cx="141064" cy="153888"/>
          </a:xfrm>
        </p:spPr>
        <p:txBody>
          <a:bodyPr/>
          <a:lstStyle/>
          <a:p>
            <a:fld id="{95E47F28-AC8D-406D-9CC1-C9ED13744E5B}" type="slidenum">
              <a:rPr lang="en-US"/>
              <a:pPr/>
              <a:t>3</a:t>
            </a:fld>
            <a:endParaRPr lang="en-US"/>
          </a:p>
        </p:txBody>
      </p:sp>
      <p:pic>
        <p:nvPicPr>
          <p:cNvPr id="11" name="Afbeelding 11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4813948B-81A7-45EE-9B5B-960C3C337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860" y="2024903"/>
            <a:ext cx="3621741" cy="2243418"/>
          </a:xfrm>
          <a:prstGeom prst="rect">
            <a:avLst/>
          </a:prstGeom>
        </p:spPr>
      </p:pic>
      <p:pic>
        <p:nvPicPr>
          <p:cNvPr id="15" name="Afbeelding 15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ECB85523-A3E1-47F0-A58C-23A27126E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2293" y="1509253"/>
            <a:ext cx="8264177" cy="5160733"/>
          </a:xfrm>
        </p:spPr>
      </p:pic>
    </p:spTree>
    <p:extLst>
      <p:ext uri="{BB962C8B-B14F-4D97-AF65-F5344CB8AC3E}">
        <p14:creationId xmlns:p14="http://schemas.microsoft.com/office/powerpoint/2010/main" val="232663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03E749-F952-46CF-9764-3A6B7058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898525"/>
            <a:ext cx="10296525" cy="559449"/>
          </a:xfrm>
        </p:spPr>
        <p:txBody>
          <a:bodyPr/>
          <a:lstStyle/>
          <a:p>
            <a:r>
              <a:rPr lang="nl-NL" dirty="0"/>
              <a:t>Or </a:t>
            </a:r>
            <a:r>
              <a:rPr lang="nl-NL" dirty="0" err="1"/>
              <a:t>less</a:t>
            </a:r>
            <a:r>
              <a:rPr lang="nl-NL" dirty="0"/>
              <a:t> ‘save’, </a:t>
            </a:r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start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itch</a:t>
            </a:r>
            <a:r>
              <a:rPr lang="nl-NL" dirty="0"/>
              <a:t>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7365ED-FEEA-4BE8-820F-F862741A6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DBE9-D657-400E-ACD6-AA91B484FFE6}" type="datetime4">
              <a:rPr lang="nl-NL"/>
              <a:pPr/>
              <a:t>10 juni 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27A835-A841-4AB6-A1B2-D67C7149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Beeld &gt; Koptekst en voettekst...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5F64EE-3CBC-4D65-818C-2DFF46D0C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6367" y="6388308"/>
            <a:ext cx="141064" cy="153888"/>
          </a:xfrm>
        </p:spPr>
        <p:txBody>
          <a:bodyPr/>
          <a:lstStyle/>
          <a:p>
            <a:fld id="{95E47F28-AC8D-406D-9CC1-C9ED13744E5B}" type="slidenum">
              <a:rPr lang="en-US"/>
              <a:pPr/>
              <a:t>4</a:t>
            </a:fld>
            <a:endParaRPr lang="en-US"/>
          </a:p>
        </p:txBody>
      </p:sp>
      <p:pic>
        <p:nvPicPr>
          <p:cNvPr id="11" name="Afbeelding 11" descr="Afbeelding met schermafbeelding, computer&#10;&#10;Beschrijving is gegenereerd met zeer hoge betrouwbaarheid">
            <a:extLst>
              <a:ext uri="{FF2B5EF4-FFF2-40B4-BE49-F238E27FC236}">
                <a16:creationId xmlns:a16="http://schemas.microsoft.com/office/drawing/2014/main" id="{D84D77E1-EDA0-4171-BA5B-BB2A57F91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0267" y="1779682"/>
            <a:ext cx="7350760" cy="4594225"/>
          </a:xfrm>
        </p:spPr>
      </p:pic>
    </p:spTree>
    <p:extLst>
      <p:ext uri="{BB962C8B-B14F-4D97-AF65-F5344CB8AC3E}">
        <p14:creationId xmlns:p14="http://schemas.microsoft.com/office/powerpoint/2010/main" val="3768836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D7473-BC97-834F-B5BA-07A7AC303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Discussions</a:t>
            </a:r>
            <a:r>
              <a:rPr lang="nl-NL" dirty="0"/>
              <a:t> on </a:t>
            </a:r>
            <a:r>
              <a:rPr lang="nl-NL" dirty="0" err="1"/>
              <a:t>censorship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CC59E6A-4A3E-14AA-D487-DCAD6530A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1613359"/>
            <a:ext cx="9635776" cy="4226217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4F215E-8A5A-A1B1-1A6F-EA86EC2C5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7F28-AC8D-406D-9CC1-C9ED13744E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240590-CA28-4204-AEC9-6B2E99B20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Inclusion</a:t>
            </a:r>
            <a:endParaRPr lang="nl-NL" dirty="0"/>
          </a:p>
        </p:txBody>
      </p:sp>
      <p:pic>
        <p:nvPicPr>
          <p:cNvPr id="7" name="Afbeelding 7" descr="Afbeelding met shirt&#10;&#10;Beschrijving is gegenereerd met zeer hoge betrouwbaarheid">
            <a:extLst>
              <a:ext uri="{FF2B5EF4-FFF2-40B4-BE49-F238E27FC236}">
                <a16:creationId xmlns:a16="http://schemas.microsoft.com/office/drawing/2014/main" id="{97A4098F-207C-4E1D-83B6-D13FE4BD3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925" y="1718516"/>
            <a:ext cx="8511987" cy="4411755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C81020-E2F4-4EE7-9F78-59E318628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DBE9-D657-400E-ACD6-AA91B484FFE6}" type="datetime4">
              <a:rPr lang="nl-NL"/>
              <a:pPr/>
              <a:t>10 juni 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74DF6D-29DA-4D27-A2EF-C4F775C72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Beeld &gt; Koptekst en voettekst...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9CA57E-84FA-48FD-9743-ABEB9376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6367" y="6388308"/>
            <a:ext cx="141064" cy="153888"/>
          </a:xfrm>
        </p:spPr>
        <p:txBody>
          <a:bodyPr/>
          <a:lstStyle/>
          <a:p>
            <a:fld id="{95E47F28-AC8D-406D-9CC1-C9ED13744E5B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8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78DDC-115B-4018-943A-810CDA924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7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E7AA6D14-B2FA-469D-BBA5-BA54BD98D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0929" y="580888"/>
            <a:ext cx="8453418" cy="5284506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056F97-2E9A-4E13-9264-FD805E34A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DBE9-D657-400E-ACD6-AA91B484FFE6}" type="datetime4">
              <a:rPr lang="nl-NL"/>
              <a:pPr/>
              <a:t>10 juni 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7D1245-BEE1-4011-83CF-DC46BD02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Beeld &gt; Koptekst en voettekst...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013AA5-58A6-456C-9A75-B51B1CF66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6367" y="6388308"/>
            <a:ext cx="141064" cy="153888"/>
          </a:xfrm>
        </p:spPr>
        <p:txBody>
          <a:bodyPr/>
          <a:lstStyle/>
          <a:p>
            <a:fld id="{95E47F28-AC8D-406D-9CC1-C9ED13744E5B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20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0BF97-7397-4A79-BE29-B7B555697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Europese thema's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E6871F-32F7-4899-8F6C-1EBD83A7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DBE9-D657-400E-ACD6-AA91B484FFE6}" type="datetime4">
              <a:rPr lang="nl-NL"/>
              <a:pPr/>
              <a:t>10 juni 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80734F-ED37-4350-8B7E-CE81C53FC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Beeld &gt; Koptekst en voettekst...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5BF7F9-27B0-480B-9A7F-01B0C15B9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6367" y="6388308"/>
            <a:ext cx="141064" cy="153888"/>
          </a:xfrm>
        </p:spPr>
        <p:txBody>
          <a:bodyPr/>
          <a:lstStyle/>
          <a:p>
            <a:fld id="{95E47F28-AC8D-406D-9CC1-C9ED13744E5B}" type="slidenum">
              <a:rPr lang="en-US"/>
              <a:pPr/>
              <a:t>8</a:t>
            </a:fld>
            <a:endParaRPr lang="en-US"/>
          </a:p>
        </p:txBody>
      </p:sp>
      <p:pic>
        <p:nvPicPr>
          <p:cNvPr id="17" name="Tijdelijke aanduiding voor inhoud 16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028A8F3A-F35C-C762-3DC8-DB4539E55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5278" y="1567912"/>
            <a:ext cx="7441444" cy="4594225"/>
          </a:xfrm>
        </p:spPr>
      </p:pic>
    </p:spTree>
    <p:extLst>
      <p:ext uri="{BB962C8B-B14F-4D97-AF65-F5344CB8AC3E}">
        <p14:creationId xmlns:p14="http://schemas.microsoft.com/office/powerpoint/2010/main" val="3378956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EF0460-3B6D-477B-B4F3-5015B8483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Sustainability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066952-C458-44CB-B8D1-EDFB9ADAF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DBE9-D657-400E-ACD6-AA91B484FFE6}" type="datetime4">
              <a:rPr lang="nl-NL"/>
              <a:pPr/>
              <a:t>10 juni 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F63717-D29F-4806-8AD8-563C64D61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Beeld &gt; Koptekst en voettekst...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D93683-4F3C-42E5-80EE-133721CE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6367" y="6388308"/>
            <a:ext cx="141064" cy="153888"/>
          </a:xfrm>
        </p:spPr>
        <p:txBody>
          <a:bodyPr/>
          <a:lstStyle/>
          <a:p>
            <a:fld id="{95E47F28-AC8D-406D-9CC1-C9ED13744E5B}" type="slidenum">
              <a:rPr lang="en-US"/>
              <a:pPr/>
              <a:t>9</a:t>
            </a:fld>
            <a:endParaRPr lang="en-US"/>
          </a:p>
        </p:txBody>
      </p:sp>
      <p:pic>
        <p:nvPicPr>
          <p:cNvPr id="9" name="Afbeelding 9" descr="Afbeelding met tekst, boek&#10;&#10;Beschrijving is gegenereerd met zeer hoge betrouwbaarheid">
            <a:extLst>
              <a:ext uri="{FF2B5EF4-FFF2-40B4-BE49-F238E27FC236}">
                <a16:creationId xmlns:a16="http://schemas.microsoft.com/office/drawing/2014/main" id="{E959E41A-9DA1-423C-83B9-145760140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699" y="1137810"/>
            <a:ext cx="3073951" cy="3073951"/>
          </a:xfrm>
          <a:prstGeom prst="rect">
            <a:avLst/>
          </a:prstGeom>
        </p:spPr>
      </p:pic>
      <p:pic>
        <p:nvPicPr>
          <p:cNvPr id="10" name="Tijdelijke aanduiding voor inhoud 9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DA9FABD5-B35D-2EE4-7720-799B780EC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9863" y="1457974"/>
            <a:ext cx="5332494" cy="4594225"/>
          </a:xfrm>
        </p:spPr>
      </p:pic>
    </p:spTree>
    <p:extLst>
      <p:ext uri="{BB962C8B-B14F-4D97-AF65-F5344CB8AC3E}">
        <p14:creationId xmlns:p14="http://schemas.microsoft.com/office/powerpoint/2010/main" val="2961743228"/>
      </p:ext>
    </p:extLst>
  </p:cSld>
  <p:clrMapOvr>
    <a:masterClrMapping/>
  </p:clrMapOvr>
</p:sld>
</file>

<file path=ppt/theme/theme1.xml><?xml version="1.0" encoding="utf-8"?>
<a:theme xmlns:a="http://schemas.openxmlformats.org/drawingml/2006/main" name="KB NL Blauw">
  <a:themeElements>
    <a:clrScheme name="Koninklijke Bibliothee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BA052"/>
      </a:accent1>
      <a:accent2>
        <a:srgbClr val="ECDCC8"/>
      </a:accent2>
      <a:accent3>
        <a:srgbClr val="9CDBD9"/>
      </a:accent3>
      <a:accent4>
        <a:srgbClr val="407EC9"/>
      </a:accent4>
      <a:accent5>
        <a:srgbClr val="EF6079"/>
      </a:accent5>
      <a:accent6>
        <a:srgbClr val="E3E8E3"/>
      </a:accent6>
      <a:hlink>
        <a:srgbClr val="000000"/>
      </a:hlink>
      <a:folHlink>
        <a:srgbClr val="000000"/>
      </a:folHlink>
    </a:clrScheme>
    <a:fontScheme name="KB PowerPoint 2023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B NL Blauw 3 oktober 2023" id="{93CCFC76-DA26-F24D-A17F-6147F1C72EE1}" vid="{593F3E11-3BFB-3F48-86B7-E410C6E93EEC}"/>
    </a:ext>
  </a:extLst>
</a:theme>
</file>

<file path=ppt/theme/theme2.xml><?xml version="1.0" encoding="utf-8"?>
<a:theme xmlns:a="http://schemas.openxmlformats.org/drawingml/2006/main" name="Kantoorthema">
  <a:themeElements>
    <a:clrScheme name="Koninklijke Bibliothee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BA052"/>
      </a:accent1>
      <a:accent2>
        <a:srgbClr val="ECDCC8"/>
      </a:accent2>
      <a:accent3>
        <a:srgbClr val="9CDBD9"/>
      </a:accent3>
      <a:accent4>
        <a:srgbClr val="407EC9"/>
      </a:accent4>
      <a:accent5>
        <a:srgbClr val="EF6079"/>
      </a:accent5>
      <a:accent6>
        <a:srgbClr val="E3E8E3"/>
      </a:accent6>
      <a:hlink>
        <a:srgbClr val="000000"/>
      </a:hlink>
      <a:folHlink>
        <a:srgbClr val="000000"/>
      </a:folHlink>
    </a:clrScheme>
    <a:fontScheme name="Koninklijke Bibliotheek">
      <a:majorFont>
        <a:latin typeface="Garamond"/>
        <a:ea typeface=""/>
        <a:cs typeface=""/>
      </a:majorFont>
      <a:minorFont>
        <a:latin typeface="DINRoundPro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oninklijke Bibliothee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BA052"/>
      </a:accent1>
      <a:accent2>
        <a:srgbClr val="ECDCC8"/>
      </a:accent2>
      <a:accent3>
        <a:srgbClr val="9CDBD9"/>
      </a:accent3>
      <a:accent4>
        <a:srgbClr val="407EC9"/>
      </a:accent4>
      <a:accent5>
        <a:srgbClr val="EF6079"/>
      </a:accent5>
      <a:accent6>
        <a:srgbClr val="E3E8E3"/>
      </a:accent6>
      <a:hlink>
        <a:srgbClr val="000000"/>
      </a:hlink>
      <a:folHlink>
        <a:srgbClr val="000000"/>
      </a:folHlink>
    </a:clrScheme>
    <a:fontScheme name="Koninklijke Bibliotheek">
      <a:majorFont>
        <a:latin typeface="Garamond"/>
        <a:ea typeface=""/>
        <a:cs typeface=""/>
      </a:majorFont>
      <a:minorFont>
        <a:latin typeface="DINRoundPro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A092504561DD42A06E90D56BFDF7B1" ma:contentTypeVersion="5" ma:contentTypeDescription="Create a new document." ma:contentTypeScope="" ma:versionID="d1789c1523ad096f062738f932c18973">
  <xsd:schema xmlns:xsd="http://www.w3.org/2001/XMLSchema" xmlns:xs="http://www.w3.org/2001/XMLSchema" xmlns:p="http://schemas.microsoft.com/office/2006/metadata/properties" xmlns:ns2="c4944ce0-afb9-4b07-8bce-999675388a02" xmlns:ns3="f000ba26-ad16-4cc1-ac2a-28d03e338e82" targetNamespace="http://schemas.microsoft.com/office/2006/metadata/properties" ma:root="true" ma:fieldsID="b672b6406714327f49c2844eb751a179" ns2:_="" ns3:_="">
    <xsd:import namespace="c4944ce0-afb9-4b07-8bce-999675388a02"/>
    <xsd:import namespace="f000ba26-ad16-4cc1-ac2a-28d03e338e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44ce0-afb9-4b07-8bce-999675388a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00ba26-ad16-4cc1-ac2a-28d03e338e8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757113-243E-4480-BB70-EAE4FC1D3E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944ce0-afb9-4b07-8bce-999675388a02"/>
    <ds:schemaRef ds:uri="f000ba26-ad16-4cc1-ac2a-28d03e338e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6E2145-53AF-4720-8E3D-2936DB49FE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041A6C-9DE9-4672-B7C5-427F2C1AF9D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01 KB PPT-template blauw (NL)</Template>
  <TotalTime>143</TotalTime>
  <Words>361</Words>
  <Application>Microsoft Office PowerPoint</Application>
  <PresentationFormat>Breedbeeld</PresentationFormat>
  <Paragraphs>73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Garamond</vt:lpstr>
      <vt:lpstr>Manrope</vt:lpstr>
      <vt:lpstr>KB NL Blauw</vt:lpstr>
      <vt:lpstr>Programming and debate</vt:lpstr>
      <vt:lpstr>What impact do you want to make with your programming?</vt:lpstr>
      <vt:lpstr>‘Save’ progamming?</vt:lpstr>
      <vt:lpstr>Or less ‘save’, when will it start to itch?</vt:lpstr>
      <vt:lpstr>Discussions on censorship</vt:lpstr>
      <vt:lpstr>Inclusion</vt:lpstr>
      <vt:lpstr>PowerPoint-presentatie</vt:lpstr>
      <vt:lpstr>Europese thema's </vt:lpstr>
      <vt:lpstr>Sustainability</vt:lpstr>
      <vt:lpstr>PowerPoint-presentatie</vt:lpstr>
      <vt:lpstr>PowerPoint-presentatie</vt:lpstr>
      <vt:lpstr>Democratic fitness</vt:lpstr>
      <vt:lpstr>Conflicting interest </vt:lpstr>
      <vt:lpstr>Internal conditions to take into account</vt:lpstr>
      <vt:lpstr>The most important title is Citizen: </vt:lpstr>
      <vt:lpstr>PowerPoint-presentatie</vt:lpstr>
      <vt:lpstr>So which role do you want to play?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Erna Winters</dc:creator>
  <cp:keywords/>
  <dc:description/>
  <cp:lastModifiedBy>Erna Winters</cp:lastModifiedBy>
  <cp:revision>2</cp:revision>
  <dcterms:created xsi:type="dcterms:W3CDTF">2024-10-24T12:15:19Z</dcterms:created>
  <dcterms:modified xsi:type="dcterms:W3CDTF">2025-06-10T14:50:21Z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0x010100E4A092504561DD42A06E90D56BFDF7B1</vt:lpwstr>
  </property>
  <property fmtid="{D5CDD505-2E9C-101B-9397-08002B2CF9AE}" pid="3" name="MediaServiceImageTags">
    <vt:lpwstr/>
  </property>
</Properties>
</file>