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3" r:id="rId4"/>
    <p:sldId id="258" r:id="rId5"/>
    <p:sldId id="271" r:id="rId6"/>
    <p:sldId id="261" r:id="rId7"/>
    <p:sldId id="284" r:id="rId8"/>
    <p:sldId id="273" r:id="rId9"/>
    <p:sldId id="28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C39BE1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2194561"/>
            <a:ext cx="10515600" cy="2284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4515802"/>
            <a:ext cx="10515600" cy="8730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6" y="385546"/>
            <a:ext cx="2090536" cy="7164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75" y="5494540"/>
            <a:ext cx="2877424" cy="103352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40" y="385546"/>
            <a:ext cx="3101159" cy="100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9043"/>
            <a:ext cx="909943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70340"/>
            <a:ext cx="10515600" cy="41963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7434"/>
            <a:ext cx="1557788" cy="503874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38200" y="6363047"/>
            <a:ext cx="4099604" cy="344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New</a:t>
            </a:r>
            <a:r>
              <a:rPr lang="de-CH" baseline="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  <a:r>
              <a:rPr lang="de-CH" baseline="0" dirty="0" err="1" smtClean="0">
                <a:solidFill>
                  <a:schemeClr val="tx1"/>
                </a:solidFill>
                <a:latin typeface="HelveticaNeueLT Std" panose="020B0604020202020204" pitchFamily="34" charset="0"/>
              </a:rPr>
              <a:t>work</a:t>
            </a:r>
            <a:r>
              <a:rPr lang="de-CH" baseline="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</a:t>
            </a:r>
            <a:r>
              <a:rPr lang="de-CH" baseline="0" dirty="0" err="1" smtClean="0">
                <a:solidFill>
                  <a:schemeClr val="tx1"/>
                </a:solidFill>
                <a:latin typeface="HelveticaNeueLT Std" panose="020B0604020202020204" pitchFamily="34" charset="0"/>
              </a:rPr>
              <a:t>skills</a:t>
            </a:r>
            <a:r>
              <a:rPr lang="de-CH" baseline="0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 PBZ</a:t>
            </a:r>
            <a:endParaRPr lang="en-US" dirty="0">
              <a:solidFill>
                <a:schemeClr val="tx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5047487" y="6361268"/>
            <a:ext cx="2693840" cy="34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24.06.2025</a:t>
            </a:r>
            <a:endParaRPr lang="en-US" dirty="0"/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7851010" y="6361266"/>
            <a:ext cx="3651048" cy="344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C3A96-CA25-4661-8382-6B9748EB9F5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9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1965"/>
            <a:ext cx="9047672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104845"/>
            <a:ext cx="5181600" cy="407211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287434"/>
            <a:ext cx="1557788" cy="503874"/>
          </a:xfrm>
          <a:prstGeom prst="rect">
            <a:avLst/>
          </a:prstGeom>
        </p:spPr>
      </p:pic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838200" y="6358128"/>
            <a:ext cx="3933131" cy="3492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Dokumentname/Kürzel (Anpassen via Folienmaster)</a:t>
            </a:r>
            <a:endParaRPr lang="en-US" dirty="0">
              <a:solidFill>
                <a:schemeClr val="tx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5047487" y="6356349"/>
            <a:ext cx="2609089" cy="351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Datum </a:t>
            </a:r>
            <a:r>
              <a:rPr lang="de-CH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(Anpassen via Folienmaster)</a:t>
            </a:r>
            <a:endParaRPr lang="en-US" dirty="0"/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7851010" y="6356349"/>
            <a:ext cx="3502790" cy="323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C3A96-CA25-4661-8382-6B9748EB9F5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0"/>
          </p:nvPr>
        </p:nvSpPr>
        <p:spPr>
          <a:xfrm>
            <a:off x="6213020" y="2104845"/>
            <a:ext cx="5140779" cy="4072117"/>
          </a:xfrm>
          <a:custGeom>
            <a:avLst/>
            <a:gdLst>
              <a:gd name="connsiteX0" fmla="*/ 0 w 5140779"/>
              <a:gd name="connsiteY0" fmla="*/ 0 h 3653213"/>
              <a:gd name="connsiteX1" fmla="*/ 5140779 w 5140779"/>
              <a:gd name="connsiteY1" fmla="*/ 0 h 3653213"/>
              <a:gd name="connsiteX2" fmla="*/ 5140779 w 5140779"/>
              <a:gd name="connsiteY2" fmla="*/ 3653213 h 3653213"/>
              <a:gd name="connsiteX3" fmla="*/ 0 w 5140779"/>
              <a:gd name="connsiteY3" fmla="*/ 3653213 h 3653213"/>
              <a:gd name="connsiteX4" fmla="*/ 0 w 5140779"/>
              <a:gd name="connsiteY4" fmla="*/ 0 h 3653213"/>
              <a:gd name="connsiteX0" fmla="*/ 0 w 5140779"/>
              <a:gd name="connsiteY0" fmla="*/ 669472 h 3653213"/>
              <a:gd name="connsiteX1" fmla="*/ 5140779 w 5140779"/>
              <a:gd name="connsiteY1" fmla="*/ 0 h 3653213"/>
              <a:gd name="connsiteX2" fmla="*/ 5140779 w 5140779"/>
              <a:gd name="connsiteY2" fmla="*/ 3653213 h 3653213"/>
              <a:gd name="connsiteX3" fmla="*/ 0 w 5140779"/>
              <a:gd name="connsiteY3" fmla="*/ 3653213 h 3653213"/>
              <a:gd name="connsiteX4" fmla="*/ 0 w 5140779"/>
              <a:gd name="connsiteY4" fmla="*/ 669472 h 3653213"/>
              <a:gd name="connsiteX0" fmla="*/ 0 w 5140779"/>
              <a:gd name="connsiteY0" fmla="*/ 669472 h 3653213"/>
              <a:gd name="connsiteX1" fmla="*/ 5140779 w 5140779"/>
              <a:gd name="connsiteY1" fmla="*/ 0 h 3653213"/>
              <a:gd name="connsiteX2" fmla="*/ 5140779 w 5140779"/>
              <a:gd name="connsiteY2" fmla="*/ 2942920 h 3653213"/>
              <a:gd name="connsiteX3" fmla="*/ 0 w 5140779"/>
              <a:gd name="connsiteY3" fmla="*/ 3653213 h 3653213"/>
              <a:gd name="connsiteX4" fmla="*/ 0 w 5140779"/>
              <a:gd name="connsiteY4" fmla="*/ 669472 h 3653213"/>
              <a:gd name="connsiteX0" fmla="*/ 0 w 5140779"/>
              <a:gd name="connsiteY0" fmla="*/ 693965 h 3653213"/>
              <a:gd name="connsiteX1" fmla="*/ 5140779 w 5140779"/>
              <a:gd name="connsiteY1" fmla="*/ 0 h 3653213"/>
              <a:gd name="connsiteX2" fmla="*/ 5140779 w 5140779"/>
              <a:gd name="connsiteY2" fmla="*/ 2942920 h 3653213"/>
              <a:gd name="connsiteX3" fmla="*/ 0 w 5140779"/>
              <a:gd name="connsiteY3" fmla="*/ 3653213 h 3653213"/>
              <a:gd name="connsiteX4" fmla="*/ 0 w 5140779"/>
              <a:gd name="connsiteY4" fmla="*/ 693965 h 365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0779" h="3653213">
                <a:moveTo>
                  <a:pt x="0" y="693965"/>
                </a:moveTo>
                <a:lnTo>
                  <a:pt x="5140779" y="0"/>
                </a:lnTo>
                <a:lnTo>
                  <a:pt x="5140779" y="2942920"/>
                </a:lnTo>
                <a:lnTo>
                  <a:pt x="0" y="3653213"/>
                </a:lnTo>
                <a:lnTo>
                  <a:pt x="0" y="693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icht / Fortschr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4025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3182112"/>
            <a:ext cx="10515600" cy="23124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230400">
              <a:defRPr sz="2800">
                <a:solidFill>
                  <a:srgbClr val="C39BE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96" y="385545"/>
            <a:ext cx="2090536" cy="7164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75" y="5494539"/>
            <a:ext cx="2877424" cy="103352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964" y="387039"/>
            <a:ext cx="311635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60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18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2452914"/>
            <a:ext cx="10515600" cy="380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937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 smtClean="0">
                <a:solidFill>
                  <a:schemeClr val="tx1"/>
                </a:solidFill>
                <a:latin typeface="HelveticaNeueLT Std" panose="020B0604020202020204" pitchFamily="34" charset="0"/>
              </a:rPr>
              <a:t>Dokumentname/Kürzel (Anpassen via Folienmaster)</a:t>
            </a:r>
            <a:endParaRPr lang="en-US" dirty="0" smtClean="0">
              <a:solidFill>
                <a:schemeClr val="tx1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935984" y="6356350"/>
            <a:ext cx="2645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12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Datum (</a:t>
            </a:r>
            <a:r>
              <a:rPr lang="en-US" dirty="0" err="1" smtClean="0"/>
              <a:t>Anpassen</a:t>
            </a:r>
            <a:r>
              <a:rPr lang="en-US" dirty="0" smtClean="0"/>
              <a:t> via </a:t>
            </a:r>
            <a:r>
              <a:rPr lang="en-US" dirty="0" err="1" smtClean="0"/>
              <a:t>Folienmaster</a:t>
            </a:r>
            <a:r>
              <a:rPr lang="en-US" dirty="0" smtClean="0"/>
              <a:t>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1327" y="6356350"/>
            <a:ext cx="3612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Std" panose="020B0604020202020204" pitchFamily="34" charset="0"/>
              </a:defRPr>
            </a:lvl1pPr>
          </a:lstStyle>
          <a:p>
            <a:fld id="{ACCC3A96-CA25-4661-8382-6B9748EB9F5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2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pezia Serif Black C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Std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0011" y="1296787"/>
            <a:ext cx="10515600" cy="2284666"/>
          </a:xfrm>
        </p:spPr>
        <p:txBody>
          <a:bodyPr/>
          <a:lstStyle/>
          <a:p>
            <a:r>
              <a:rPr lang="de-CH" sz="4800" dirty="0" smtClean="0"/>
              <a:t>Future </a:t>
            </a:r>
            <a:r>
              <a:rPr lang="de-CH" sz="4800" dirty="0" err="1" smtClean="0"/>
              <a:t>work</a:t>
            </a:r>
            <a:r>
              <a:rPr lang="de-CH" sz="4800" dirty="0" smtClean="0"/>
              <a:t> </a:t>
            </a:r>
            <a:r>
              <a:rPr lang="de-CH" sz="4800" dirty="0" err="1" smtClean="0"/>
              <a:t>skills</a:t>
            </a:r>
            <a:r>
              <a:rPr lang="de-CH" sz="4800" dirty="0" smtClean="0"/>
              <a:t> in </a:t>
            </a:r>
            <a:r>
              <a:rPr lang="de-CH" sz="4800" dirty="0" err="1" smtClean="0"/>
              <a:t>the</a:t>
            </a:r>
            <a:r>
              <a:rPr lang="de-CH" sz="4800" dirty="0" smtClean="0"/>
              <a:t> PBZ Library</a:t>
            </a:r>
            <a:endParaRPr lang="en-US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err="1" smtClean="0"/>
              <a:t>Bibliocon</a:t>
            </a:r>
            <a:r>
              <a:rPr lang="de-CH" dirty="0" smtClean="0"/>
              <a:t>, 24. Juni 2025</a:t>
            </a:r>
          </a:p>
          <a:p>
            <a:r>
              <a:rPr lang="de-CH" dirty="0" smtClean="0"/>
              <a:t>Felix Hüppi, Direktor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PBZ Pestalozzi-Bibliothek Zürich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Public </a:t>
            </a:r>
            <a:r>
              <a:rPr lang="de-CH" dirty="0" err="1" smtClean="0"/>
              <a:t>library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Zürich, non </a:t>
            </a:r>
            <a:r>
              <a:rPr lang="de-CH" dirty="0" err="1" smtClean="0"/>
              <a:t>profit</a:t>
            </a:r>
            <a:r>
              <a:rPr lang="de-CH" dirty="0" smtClean="0"/>
              <a:t> </a:t>
            </a:r>
            <a:r>
              <a:rPr lang="de-CH" dirty="0" err="1" smtClean="0"/>
              <a:t>association</a:t>
            </a:r>
            <a:endParaRPr lang="de-CH" dirty="0" smtClean="0"/>
          </a:p>
          <a:p>
            <a:r>
              <a:rPr lang="de-CH" dirty="0"/>
              <a:t>110 </a:t>
            </a:r>
            <a:r>
              <a:rPr lang="de-CH" dirty="0" err="1" smtClean="0"/>
              <a:t>staff</a:t>
            </a:r>
            <a:r>
              <a:rPr lang="de-CH" dirty="0" smtClean="0"/>
              <a:t> </a:t>
            </a:r>
            <a:r>
              <a:rPr lang="de-CH" dirty="0" err="1" smtClean="0"/>
              <a:t>members</a:t>
            </a:r>
            <a:r>
              <a:rPr lang="de-CH" dirty="0" smtClean="0"/>
              <a:t>, 75 </a:t>
            </a:r>
            <a:r>
              <a:rPr lang="de-CH" dirty="0" err="1" smtClean="0"/>
              <a:t>full</a:t>
            </a:r>
            <a:r>
              <a:rPr lang="de-CH" dirty="0" smtClean="0"/>
              <a:t> time </a:t>
            </a:r>
            <a:r>
              <a:rPr lang="de-CH" dirty="0" err="1" smtClean="0"/>
              <a:t>equivalents</a:t>
            </a:r>
            <a:endParaRPr lang="de-CH" dirty="0" smtClean="0"/>
          </a:p>
          <a:p>
            <a:r>
              <a:rPr lang="de-CH" dirty="0" smtClean="0"/>
              <a:t>14 </a:t>
            </a:r>
            <a:r>
              <a:rPr lang="de-CH" dirty="0" err="1" smtClean="0"/>
              <a:t>library</a:t>
            </a:r>
            <a:r>
              <a:rPr lang="de-CH" dirty="0" smtClean="0"/>
              <a:t> </a:t>
            </a:r>
            <a:r>
              <a:rPr lang="de-CH" dirty="0" err="1" smtClean="0"/>
              <a:t>sites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4188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Starting</a:t>
            </a:r>
            <a:r>
              <a:rPr lang="de-CH" dirty="0" smtClean="0"/>
              <a:t> </a:t>
            </a:r>
            <a:r>
              <a:rPr lang="de-CH" dirty="0" err="1" smtClean="0"/>
              <a:t>point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push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evolution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</a:t>
            </a:r>
            <a:r>
              <a:rPr lang="de-CH" dirty="0" err="1" smtClean="0"/>
              <a:t>libraries</a:t>
            </a:r>
            <a:r>
              <a:rPr lang="de-CH" dirty="0" smtClean="0"/>
              <a:t>?</a:t>
            </a:r>
          </a:p>
          <a:p>
            <a:r>
              <a:rPr lang="de-CH" dirty="0" err="1" smtClean="0"/>
              <a:t>Adequate</a:t>
            </a:r>
            <a:r>
              <a:rPr lang="de-CH" dirty="0" smtClean="0"/>
              <a:t> </a:t>
            </a:r>
            <a:r>
              <a:rPr lang="de-CH" dirty="0" err="1" smtClean="0"/>
              <a:t>finances</a:t>
            </a:r>
            <a:r>
              <a:rPr lang="de-CH" dirty="0" smtClean="0"/>
              <a:t> but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ressourcres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development</a:t>
            </a:r>
            <a:endParaRPr lang="de-CH" dirty="0" smtClean="0"/>
          </a:p>
          <a:p>
            <a:r>
              <a:rPr lang="de-CH" dirty="0" smtClean="0"/>
              <a:t>New </a:t>
            </a:r>
            <a:r>
              <a:rPr lang="de-CH" dirty="0" err="1" smtClean="0"/>
              <a:t>developments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ending</a:t>
            </a:r>
            <a:r>
              <a:rPr lang="de-CH" dirty="0" smtClean="0"/>
              <a:t> </a:t>
            </a:r>
            <a:r>
              <a:rPr lang="de-CH" dirty="0" err="1" smtClean="0"/>
              <a:t>existing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endParaRPr lang="de-CH" dirty="0" smtClean="0"/>
          </a:p>
          <a:p>
            <a:pPr marL="0" indent="0">
              <a:buNone/>
            </a:pPr>
            <a:r>
              <a:rPr lang="de-CH" dirty="0" smtClean="0">
                <a:sym typeface="Wingdings" panose="05000000000000000000" pitchFamily="2" charset="2"/>
              </a:rPr>
              <a:t></a:t>
            </a:r>
            <a:r>
              <a:rPr lang="de-CH" dirty="0" err="1" smtClean="0"/>
              <a:t>Changing</a:t>
            </a:r>
            <a:r>
              <a:rPr lang="de-CH" dirty="0" smtClean="0"/>
              <a:t> internal </a:t>
            </a:r>
            <a:r>
              <a:rPr lang="de-CH" dirty="0" err="1" smtClean="0"/>
              <a:t>processes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starting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focal</a:t>
            </a:r>
            <a:r>
              <a:rPr lang="de-CH" dirty="0" smtClean="0"/>
              <a:t> </a:t>
            </a:r>
            <a:r>
              <a:rPr lang="de-CH" dirty="0" err="1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4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9011" y="349043"/>
            <a:ext cx="10723418" cy="1325563"/>
          </a:xfrm>
        </p:spPr>
        <p:txBody>
          <a:bodyPr/>
          <a:lstStyle/>
          <a:p>
            <a:r>
              <a:rPr lang="de-CH" dirty="0" err="1" smtClean="0"/>
              <a:t>Process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Future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skills</a:t>
            </a:r>
            <a:r>
              <a:rPr lang="de-CH" dirty="0" smtClean="0"/>
              <a:t> </a:t>
            </a:r>
            <a:r>
              <a:rPr lang="de-CH" dirty="0" smtClean="0"/>
              <a:t>= </a:t>
            </a:r>
            <a:r>
              <a:rPr lang="de-CH" dirty="0" err="1" smtClean="0"/>
              <a:t>Specialisations</a:t>
            </a:r>
            <a:endParaRPr lang="de-CH" dirty="0" smtClean="0"/>
          </a:p>
          <a:p>
            <a:r>
              <a:rPr lang="de-CH" dirty="0" smtClean="0"/>
              <a:t>Search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input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literature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conferences</a:t>
            </a:r>
            <a:endParaRPr lang="de-CH" dirty="0"/>
          </a:p>
          <a:p>
            <a:r>
              <a:rPr lang="de-CH" dirty="0" smtClean="0"/>
              <a:t>Internal </a:t>
            </a:r>
            <a:r>
              <a:rPr lang="de-CH" dirty="0" err="1" smtClean="0"/>
              <a:t>survey</a:t>
            </a:r>
            <a:endParaRPr lang="de-CH" dirty="0" smtClean="0"/>
          </a:p>
          <a:p>
            <a:r>
              <a:rPr lang="de-CH" dirty="0" smtClean="0"/>
              <a:t>Check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colleagues</a:t>
            </a:r>
            <a:endParaRPr lang="de-CH" dirty="0" smtClean="0"/>
          </a:p>
          <a:p>
            <a:r>
              <a:rPr lang="de-CH" dirty="0" err="1" smtClean="0"/>
              <a:t>Presentation</a:t>
            </a:r>
            <a:r>
              <a:rPr lang="de-CH" dirty="0" smtClean="0"/>
              <a:t> at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Bibliocon</a:t>
            </a:r>
            <a:r>
              <a:rPr lang="de-CH" dirty="0" smtClean="0"/>
              <a:t> 2023</a:t>
            </a:r>
          </a:p>
          <a:p>
            <a:r>
              <a:rPr lang="de-CH" dirty="0" err="1" smtClean="0"/>
              <a:t>Finalisation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4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Future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skills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Specialisation</a:t>
            </a:r>
            <a:r>
              <a:rPr lang="de-CH" dirty="0" smtClean="0"/>
              <a:t> Digital </a:t>
            </a:r>
            <a:r>
              <a:rPr lang="de-CH" dirty="0" err="1" smtClean="0"/>
              <a:t>and</a:t>
            </a:r>
            <a:r>
              <a:rPr lang="de-CH" dirty="0" smtClean="0"/>
              <a:t> Technology</a:t>
            </a:r>
          </a:p>
          <a:p>
            <a:r>
              <a:rPr lang="de-CH" dirty="0" err="1"/>
              <a:t>Specialisation</a:t>
            </a:r>
            <a:r>
              <a:rPr lang="de-CH" dirty="0"/>
              <a:t> </a:t>
            </a:r>
            <a:r>
              <a:rPr lang="de-CH" dirty="0" smtClean="0"/>
              <a:t>Events</a:t>
            </a:r>
          </a:p>
          <a:p>
            <a:r>
              <a:rPr lang="de-CH" dirty="0" err="1"/>
              <a:t>Specialisation</a:t>
            </a:r>
            <a:r>
              <a:rPr lang="de-CH" dirty="0"/>
              <a:t> </a:t>
            </a:r>
            <a:r>
              <a:rPr lang="de-CH" dirty="0" smtClean="0"/>
              <a:t>Training </a:t>
            </a:r>
            <a:r>
              <a:rPr lang="de-CH" dirty="0" err="1" smtClean="0"/>
              <a:t>and</a:t>
            </a:r>
            <a:r>
              <a:rPr lang="de-CH" dirty="0" smtClean="0"/>
              <a:t> Courses</a:t>
            </a:r>
          </a:p>
          <a:p>
            <a:r>
              <a:rPr lang="de-CH" dirty="0" err="1"/>
              <a:t>Specialisation</a:t>
            </a:r>
            <a:r>
              <a:rPr lang="de-CH" dirty="0"/>
              <a:t> </a:t>
            </a:r>
            <a:r>
              <a:rPr lang="de-CH" dirty="0" smtClean="0"/>
              <a:t>Customer Service </a:t>
            </a:r>
            <a:r>
              <a:rPr lang="de-CH" dirty="0" err="1" smtClean="0"/>
              <a:t>and</a:t>
            </a:r>
            <a:r>
              <a:rPr lang="de-CH" dirty="0" smtClean="0"/>
              <a:t> Customer Care</a:t>
            </a:r>
          </a:p>
          <a:p>
            <a:r>
              <a:rPr lang="de-CH" dirty="0" err="1"/>
              <a:t>Specialisation</a:t>
            </a:r>
            <a:r>
              <a:rPr lang="de-CH" dirty="0"/>
              <a:t> Liaison </a:t>
            </a:r>
            <a:r>
              <a:rPr lang="de-CH" dirty="0" err="1" smtClean="0"/>
              <a:t>and</a:t>
            </a:r>
            <a:r>
              <a:rPr lang="de-CH" dirty="0" smtClean="0"/>
              <a:t> Networking</a:t>
            </a:r>
          </a:p>
          <a:p>
            <a:r>
              <a:rPr lang="de-CH" dirty="0" err="1"/>
              <a:t>Specialisation</a:t>
            </a:r>
            <a:r>
              <a:rPr lang="de-CH" dirty="0"/>
              <a:t> </a:t>
            </a:r>
            <a:r>
              <a:rPr lang="de-CH" dirty="0" smtClean="0"/>
              <a:t>Collections </a:t>
            </a:r>
            <a:r>
              <a:rPr lang="de-CH" dirty="0" err="1" smtClean="0"/>
              <a:t>and</a:t>
            </a:r>
            <a:r>
              <a:rPr lang="de-CH" dirty="0" smtClean="0"/>
              <a:t> Data</a:t>
            </a:r>
          </a:p>
          <a:p>
            <a:r>
              <a:rPr lang="de-CH" dirty="0" err="1" smtClean="0"/>
              <a:t>Specialisation</a:t>
            </a:r>
            <a:r>
              <a:rPr lang="de-CH" dirty="0" smtClean="0"/>
              <a:t> Public Relations, Communication</a:t>
            </a:r>
            <a:r>
              <a:rPr lang="de-CH" dirty="0"/>
              <a:t>, </a:t>
            </a:r>
            <a:r>
              <a:rPr lang="de-CH" dirty="0" err="1"/>
              <a:t>Social</a:t>
            </a:r>
            <a:r>
              <a:rPr lang="de-CH" dirty="0"/>
              <a:t> Media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New? </a:t>
            </a:r>
            <a:r>
              <a:rPr lang="de-CH" dirty="0" err="1" smtClean="0"/>
              <a:t>Or</a:t>
            </a:r>
            <a:r>
              <a:rPr lang="de-CH" dirty="0" smtClean="0"/>
              <a:t> just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skills</a:t>
            </a:r>
            <a:r>
              <a:rPr lang="de-CH" dirty="0" smtClean="0"/>
              <a:t>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Nothing</a:t>
            </a:r>
            <a:r>
              <a:rPr lang="de-CH" dirty="0" smtClean="0"/>
              <a:t> </a:t>
            </a:r>
            <a:r>
              <a:rPr lang="de-CH" dirty="0" err="1" smtClean="0"/>
              <a:t>unexpected</a:t>
            </a:r>
            <a:endParaRPr lang="de-CH" dirty="0" smtClean="0"/>
          </a:p>
          <a:p>
            <a:r>
              <a:rPr lang="de-CH" dirty="0" smtClean="0"/>
              <a:t>Clear </a:t>
            </a:r>
            <a:r>
              <a:rPr lang="de-CH" dirty="0" err="1" smtClean="0"/>
              <a:t>focus</a:t>
            </a:r>
            <a:endParaRPr lang="de-CH" dirty="0" smtClean="0"/>
          </a:p>
          <a:p>
            <a:r>
              <a:rPr lang="de-CH" dirty="0" err="1" smtClean="0"/>
              <a:t>Staff</a:t>
            </a:r>
            <a:r>
              <a:rPr lang="de-CH" dirty="0" smtClean="0"/>
              <a:t> </a:t>
            </a:r>
            <a:r>
              <a:rPr lang="de-CH" dirty="0" err="1" smtClean="0"/>
              <a:t>motivation</a:t>
            </a:r>
            <a:endParaRPr lang="de-CH" dirty="0" smtClean="0"/>
          </a:p>
          <a:p>
            <a:r>
              <a:rPr lang="de-CH" dirty="0" smtClean="0"/>
              <a:t>Integration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themes</a:t>
            </a:r>
            <a:r>
              <a:rPr lang="de-CH" dirty="0" smtClean="0"/>
              <a:t> in internal </a:t>
            </a:r>
            <a:r>
              <a:rPr lang="de-CH" dirty="0" err="1" smtClean="0"/>
              <a:t>processes</a:t>
            </a:r>
            <a:endParaRPr lang="de-CH" dirty="0" smtClean="0"/>
          </a:p>
          <a:p>
            <a:r>
              <a:rPr lang="de-CH" dirty="0" smtClean="0"/>
              <a:t>Stopp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existing</a:t>
            </a:r>
            <a:r>
              <a:rPr lang="de-CH" dirty="0" smtClean="0"/>
              <a:t> </a:t>
            </a:r>
            <a:r>
              <a:rPr lang="de-CH" dirty="0" err="1" smtClean="0"/>
              <a:t>inefficiencies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First </a:t>
            </a:r>
            <a:r>
              <a:rPr lang="de-CH" dirty="0" err="1" smtClean="0"/>
              <a:t>results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New </a:t>
            </a:r>
            <a:r>
              <a:rPr lang="de-CH" dirty="0" err="1" smtClean="0"/>
              <a:t>events</a:t>
            </a:r>
            <a:r>
              <a:rPr lang="de-CH" dirty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services</a:t>
            </a:r>
            <a:endParaRPr lang="de-CH" dirty="0" smtClean="0"/>
          </a:p>
          <a:p>
            <a:r>
              <a:rPr lang="de-CH" dirty="0" err="1" smtClean="0"/>
              <a:t>Better</a:t>
            </a:r>
            <a:r>
              <a:rPr lang="de-CH" dirty="0" smtClean="0"/>
              <a:t> internal </a:t>
            </a:r>
            <a:r>
              <a:rPr lang="de-CH" dirty="0" err="1" smtClean="0"/>
              <a:t>communication</a:t>
            </a:r>
            <a:endParaRPr lang="de-CH" dirty="0" smtClean="0"/>
          </a:p>
          <a:p>
            <a:r>
              <a:rPr lang="de-CH" dirty="0" smtClean="0"/>
              <a:t>Higher </a:t>
            </a:r>
            <a:r>
              <a:rPr lang="de-CH" dirty="0" err="1" smtClean="0"/>
              <a:t>motivation</a:t>
            </a:r>
            <a:endParaRPr lang="de-CH" dirty="0" smtClean="0"/>
          </a:p>
          <a:p>
            <a:r>
              <a:rPr lang="de-CH" dirty="0" smtClean="0"/>
              <a:t>New </a:t>
            </a:r>
            <a:r>
              <a:rPr lang="de-CH" dirty="0" err="1" smtClean="0"/>
              <a:t>co-workers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Next </a:t>
            </a:r>
            <a:r>
              <a:rPr lang="de-CH" dirty="0" err="1" smtClean="0"/>
              <a:t>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Evaluation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r>
              <a:rPr lang="de-CH" dirty="0" smtClean="0"/>
              <a:t> </a:t>
            </a:r>
            <a:r>
              <a:rPr lang="de-CH" dirty="0" err="1" smtClean="0"/>
              <a:t>improvement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focus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Adjustement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capacity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each</a:t>
            </a:r>
            <a:r>
              <a:rPr lang="de-CH" dirty="0"/>
              <a:t> </a:t>
            </a:r>
            <a:r>
              <a:rPr lang="de-CH" dirty="0" err="1" smtClean="0"/>
              <a:t>specialisation</a:t>
            </a:r>
            <a:endParaRPr lang="de-CH" dirty="0" smtClean="0"/>
          </a:p>
          <a:p>
            <a:r>
              <a:rPr lang="de-CH" dirty="0" err="1" smtClean="0"/>
              <a:t>Reformulation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goals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content</a:t>
            </a:r>
            <a:r>
              <a:rPr lang="de-CH" dirty="0" smtClean="0"/>
              <a:t> </a:t>
            </a:r>
            <a:r>
              <a:rPr lang="de-CH" dirty="0" err="1" smtClean="0"/>
              <a:t>together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teams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108144874"/>
      </p:ext>
    </p:extLst>
  </p:cSld>
  <p:clrMapOvr>
    <a:masterClrMapping/>
  </p:clrMapOvr>
</p:sld>
</file>

<file path=ppt/theme/theme1.xml><?xml version="1.0" encoding="utf-8"?>
<a:theme xmlns:a="http://schemas.openxmlformats.org/drawingml/2006/main" name="PB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751CB"/>
        </a:solidFill>
        <a:ln>
          <a:noFill/>
        </a:ln>
      </a:spPr>
      <a:bodyPr wrap="square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äsentation2" id="{DCE0B90F-1329-4A0F-98C7-DCEF59794491}" vid="{20124FEA-03A7-4E4E-B8E4-C041C4AFCD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PBZ Präsentation</Template>
  <TotalTime>0</TotalTime>
  <Words>194</Words>
  <Application>Microsoft Office PowerPoint</Application>
  <PresentationFormat>Breitbild</PresentationFormat>
  <Paragraphs>43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HelveticaNeueLT Std</vt:lpstr>
      <vt:lpstr>Spezia Serif Black C</vt:lpstr>
      <vt:lpstr>Wingdings</vt:lpstr>
      <vt:lpstr>PBZ</vt:lpstr>
      <vt:lpstr>Future work skills in the PBZ Library</vt:lpstr>
      <vt:lpstr>PBZ Pestalozzi-Bibliothek Zürich</vt:lpstr>
      <vt:lpstr>Starting point</vt:lpstr>
      <vt:lpstr>PowerPoint-Präsentation</vt:lpstr>
      <vt:lpstr>Process</vt:lpstr>
      <vt:lpstr>Future work skills</vt:lpstr>
      <vt:lpstr>New? Or just work skills?</vt:lpstr>
      <vt:lpstr>First results</vt:lpstr>
      <vt:lpstr>Next steps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Managment bei der Auslagerung der Erwerbung</dc:title>
  <dc:creator>hue</dc:creator>
  <cp:lastModifiedBy>hue</cp:lastModifiedBy>
  <cp:revision>26</cp:revision>
  <dcterms:created xsi:type="dcterms:W3CDTF">2024-05-26T13:33:31Z</dcterms:created>
  <dcterms:modified xsi:type="dcterms:W3CDTF">2025-06-06T13:39:31Z</dcterms:modified>
</cp:coreProperties>
</file>