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62" r:id="rId4"/>
    <p:sldId id="261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14.png"/><Relationship Id="rId7" Type="http://schemas.openxmlformats.org/officeDocument/2006/relationships/image" Target="../media/image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10" Type="http://schemas.openxmlformats.org/officeDocument/2006/relationships/image" Target="../media/image19.svg"/><Relationship Id="rId4" Type="http://schemas.openxmlformats.org/officeDocument/2006/relationships/image" Target="../media/image15.svg"/><Relationship Id="rId9" Type="http://schemas.openxmlformats.org/officeDocument/2006/relationships/image" Target="../media/image18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14.png"/><Relationship Id="rId7" Type="http://schemas.openxmlformats.org/officeDocument/2006/relationships/image" Target="../media/image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10" Type="http://schemas.openxmlformats.org/officeDocument/2006/relationships/image" Target="../media/image19.svg"/><Relationship Id="rId4" Type="http://schemas.openxmlformats.org/officeDocument/2006/relationships/image" Target="../media/image15.svg"/><Relationship Id="rId9" Type="http://schemas.openxmlformats.org/officeDocument/2006/relationships/image" Target="../media/image1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694631-5470-4AB8-9410-A9FA1918E5D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31C2BB-16D8-4594-ACD3-A6EBCDC6CD64}">
      <dgm:prSet/>
      <dgm:spPr>
        <a:solidFill>
          <a:srgbClr val="0070C0">
            <a:alpha val="80000"/>
          </a:srgbClr>
        </a:solidFill>
      </dgm:spPr>
      <dgm:t>
        <a:bodyPr/>
        <a:lstStyle/>
        <a:p>
          <a:r>
            <a:rPr lang="en-US" dirty="0"/>
            <a:t>Law of 24 June 2010 on public libraries and its grand-ducal regulation</a:t>
          </a:r>
        </a:p>
      </dgm:t>
    </dgm:pt>
    <dgm:pt modelId="{CFF546B3-5BD8-4964-A8B0-1D66540FE0F5}" type="parTrans" cxnId="{28144240-CF73-4CA2-A79E-55C351251AF7}">
      <dgm:prSet/>
      <dgm:spPr/>
      <dgm:t>
        <a:bodyPr/>
        <a:lstStyle/>
        <a:p>
          <a:endParaRPr lang="en-US"/>
        </a:p>
      </dgm:t>
    </dgm:pt>
    <dgm:pt modelId="{89B5FB58-E8C5-4FE0-8C80-AB448FCF53A3}" type="sibTrans" cxnId="{28144240-CF73-4CA2-A79E-55C351251AF7}">
      <dgm:prSet/>
      <dgm:spPr/>
      <dgm:t>
        <a:bodyPr/>
        <a:lstStyle/>
        <a:p>
          <a:endParaRPr lang="en-US"/>
        </a:p>
      </dgm:t>
    </dgm:pt>
    <dgm:pt modelId="{FBEA14E5-5CFB-4E1F-A309-614ECD5DB2BA}">
      <dgm:prSet/>
      <dgm:spPr>
        <a:solidFill>
          <a:srgbClr val="0070C0"/>
        </a:solidFill>
      </dgm:spPr>
      <dgm:t>
        <a:bodyPr/>
        <a:lstStyle/>
        <a:p>
          <a:r>
            <a:rPr lang="en-US"/>
            <a:t>Obsolete when it comes to new technologies</a:t>
          </a:r>
        </a:p>
      </dgm:t>
    </dgm:pt>
    <dgm:pt modelId="{FDA26EB3-10F2-4D79-9C3E-ECDC864CE287}" type="parTrans" cxnId="{D5767070-29A3-46A4-8E6E-AD2393CC34A9}">
      <dgm:prSet/>
      <dgm:spPr/>
      <dgm:t>
        <a:bodyPr/>
        <a:lstStyle/>
        <a:p>
          <a:endParaRPr lang="en-US"/>
        </a:p>
      </dgm:t>
    </dgm:pt>
    <dgm:pt modelId="{F60239A9-4511-4330-A549-81B7A8AFB72F}" type="sibTrans" cxnId="{D5767070-29A3-46A4-8E6E-AD2393CC34A9}">
      <dgm:prSet/>
      <dgm:spPr/>
      <dgm:t>
        <a:bodyPr/>
        <a:lstStyle/>
        <a:p>
          <a:endParaRPr lang="en-US"/>
        </a:p>
      </dgm:t>
    </dgm:pt>
    <dgm:pt modelId="{B976EE03-2D6C-4022-ACB9-098E627FD77C}">
      <dgm:prSet/>
      <dgm:spPr>
        <a:solidFill>
          <a:srgbClr val="0070C0">
            <a:alpha val="80000"/>
          </a:srgbClr>
        </a:solidFill>
      </dgm:spPr>
      <dgm:t>
        <a:bodyPr/>
        <a:lstStyle/>
        <a:p>
          <a:r>
            <a:rPr lang="en-US" dirty="0"/>
            <a:t>Regulates the choice of collections and opening times</a:t>
          </a:r>
        </a:p>
      </dgm:t>
    </dgm:pt>
    <dgm:pt modelId="{8E4719A1-1EFB-4601-980C-1F285E673275}" type="parTrans" cxnId="{023197D6-E891-4C2F-9B3B-C76A3F088B1F}">
      <dgm:prSet/>
      <dgm:spPr/>
      <dgm:t>
        <a:bodyPr/>
        <a:lstStyle/>
        <a:p>
          <a:endParaRPr lang="en-US"/>
        </a:p>
      </dgm:t>
    </dgm:pt>
    <dgm:pt modelId="{0C535E90-BE79-4FC2-A6A5-9C612F639148}" type="sibTrans" cxnId="{023197D6-E891-4C2F-9B3B-C76A3F088B1F}">
      <dgm:prSet/>
      <dgm:spPr/>
      <dgm:t>
        <a:bodyPr/>
        <a:lstStyle/>
        <a:p>
          <a:endParaRPr lang="en-US"/>
        </a:p>
      </dgm:t>
    </dgm:pt>
    <dgm:pt modelId="{461F6DC8-4B3E-4F7B-83F4-B491F16BF12E}">
      <dgm:prSet/>
      <dgm:spPr>
        <a:solidFill>
          <a:srgbClr val="0070C0"/>
        </a:solidFill>
      </dgm:spPr>
      <dgm:t>
        <a:bodyPr/>
        <a:lstStyle/>
        <a:p>
          <a:r>
            <a:rPr lang="en-US"/>
            <a:t>Insufficient and non-indexed funding</a:t>
          </a:r>
        </a:p>
      </dgm:t>
    </dgm:pt>
    <dgm:pt modelId="{22E19CB0-C988-4A36-9E14-2BE7BE17B2DC}" type="parTrans" cxnId="{840D7191-4E67-4CE2-94E2-DDC8050681EF}">
      <dgm:prSet/>
      <dgm:spPr/>
      <dgm:t>
        <a:bodyPr/>
        <a:lstStyle/>
        <a:p>
          <a:endParaRPr lang="en-US"/>
        </a:p>
      </dgm:t>
    </dgm:pt>
    <dgm:pt modelId="{E68D5309-65DB-4662-A829-2412F526D48E}" type="sibTrans" cxnId="{840D7191-4E67-4CE2-94E2-DDC8050681EF}">
      <dgm:prSet/>
      <dgm:spPr/>
      <dgm:t>
        <a:bodyPr/>
        <a:lstStyle/>
        <a:p>
          <a:endParaRPr lang="en-US"/>
        </a:p>
      </dgm:t>
    </dgm:pt>
    <dgm:pt modelId="{716CABF9-278D-4F33-96CF-3CB1311C1C94}">
      <dgm:prSet/>
      <dgm:spPr>
        <a:solidFill>
          <a:srgbClr val="0070C0">
            <a:alpha val="80000"/>
          </a:srgbClr>
        </a:solidFill>
      </dgm:spPr>
      <dgm:t>
        <a:bodyPr/>
        <a:lstStyle/>
        <a:p>
          <a:r>
            <a:rPr lang="en-US" dirty="0"/>
            <a:t>No support for the professionalization of the sector</a:t>
          </a:r>
        </a:p>
      </dgm:t>
    </dgm:pt>
    <dgm:pt modelId="{9338DCBE-489A-411D-AA70-22144847E791}" type="parTrans" cxnId="{63D32C63-EBEA-4AE8-9071-68393DDED433}">
      <dgm:prSet/>
      <dgm:spPr/>
      <dgm:t>
        <a:bodyPr/>
        <a:lstStyle/>
        <a:p>
          <a:endParaRPr lang="en-US"/>
        </a:p>
      </dgm:t>
    </dgm:pt>
    <dgm:pt modelId="{7DE72DC4-B2C1-4F26-A833-E3940A9726AE}" type="sibTrans" cxnId="{63D32C63-EBEA-4AE8-9071-68393DDED433}">
      <dgm:prSet/>
      <dgm:spPr/>
      <dgm:t>
        <a:bodyPr/>
        <a:lstStyle/>
        <a:p>
          <a:endParaRPr lang="en-US"/>
        </a:p>
      </dgm:t>
    </dgm:pt>
    <dgm:pt modelId="{D6213790-A949-429B-935C-07FCF41C2DF3}" type="pres">
      <dgm:prSet presAssocID="{19694631-5470-4AB8-9410-A9FA1918E5D2}" presName="linear" presStyleCnt="0">
        <dgm:presLayoutVars>
          <dgm:animLvl val="lvl"/>
          <dgm:resizeHandles val="exact"/>
        </dgm:presLayoutVars>
      </dgm:prSet>
      <dgm:spPr/>
    </dgm:pt>
    <dgm:pt modelId="{65CB486D-67E9-427E-B784-56B9F67B8907}" type="pres">
      <dgm:prSet presAssocID="{A531C2BB-16D8-4594-ACD3-A6EBCDC6CD6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E8267CD-8F1F-4E3E-903E-F2B2354F8DB2}" type="pres">
      <dgm:prSet presAssocID="{89B5FB58-E8C5-4FE0-8C80-AB448FCF53A3}" presName="spacer" presStyleCnt="0"/>
      <dgm:spPr/>
    </dgm:pt>
    <dgm:pt modelId="{879383DF-DAC3-4609-B227-B2BB77C2CF26}" type="pres">
      <dgm:prSet presAssocID="{FBEA14E5-5CFB-4E1F-A309-614ECD5DB2B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5FDEBD9-E7B4-4F16-BD83-13EA160ACA9B}" type="pres">
      <dgm:prSet presAssocID="{F60239A9-4511-4330-A549-81B7A8AFB72F}" presName="spacer" presStyleCnt="0"/>
      <dgm:spPr/>
    </dgm:pt>
    <dgm:pt modelId="{792B2E83-612B-4B53-A41F-99E506337FAB}" type="pres">
      <dgm:prSet presAssocID="{B976EE03-2D6C-4022-ACB9-098E627FD77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F28EBE9-0E36-4B48-BBAC-CF408335C2C6}" type="pres">
      <dgm:prSet presAssocID="{0C535E90-BE79-4FC2-A6A5-9C612F639148}" presName="spacer" presStyleCnt="0"/>
      <dgm:spPr/>
    </dgm:pt>
    <dgm:pt modelId="{29624F00-9598-4C30-90B1-5036D6D6261A}" type="pres">
      <dgm:prSet presAssocID="{461F6DC8-4B3E-4F7B-83F4-B491F16BF12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2F6F830-1BF0-4B7E-A859-5FC17BD68065}" type="pres">
      <dgm:prSet presAssocID="{E68D5309-65DB-4662-A829-2412F526D48E}" presName="spacer" presStyleCnt="0"/>
      <dgm:spPr/>
    </dgm:pt>
    <dgm:pt modelId="{C0800BC0-0798-4F4E-BF4B-25313E52B3E7}" type="pres">
      <dgm:prSet presAssocID="{716CABF9-278D-4F33-96CF-3CB1311C1C9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8E66229-9330-4E3A-968E-820653882D9B}" type="presOf" srcId="{716CABF9-278D-4F33-96CF-3CB1311C1C94}" destId="{C0800BC0-0798-4F4E-BF4B-25313E52B3E7}" srcOrd="0" destOrd="0" presId="urn:microsoft.com/office/officeart/2005/8/layout/vList2"/>
    <dgm:cxn modelId="{28144240-CF73-4CA2-A79E-55C351251AF7}" srcId="{19694631-5470-4AB8-9410-A9FA1918E5D2}" destId="{A531C2BB-16D8-4594-ACD3-A6EBCDC6CD64}" srcOrd="0" destOrd="0" parTransId="{CFF546B3-5BD8-4964-A8B0-1D66540FE0F5}" sibTransId="{89B5FB58-E8C5-4FE0-8C80-AB448FCF53A3}"/>
    <dgm:cxn modelId="{63D32C63-EBEA-4AE8-9071-68393DDED433}" srcId="{19694631-5470-4AB8-9410-A9FA1918E5D2}" destId="{716CABF9-278D-4F33-96CF-3CB1311C1C94}" srcOrd="4" destOrd="0" parTransId="{9338DCBE-489A-411D-AA70-22144847E791}" sibTransId="{7DE72DC4-B2C1-4F26-A833-E3940A9726AE}"/>
    <dgm:cxn modelId="{6663EC6A-7E38-41BE-8416-4F5994C4258B}" type="presOf" srcId="{FBEA14E5-5CFB-4E1F-A309-614ECD5DB2BA}" destId="{879383DF-DAC3-4609-B227-B2BB77C2CF26}" srcOrd="0" destOrd="0" presId="urn:microsoft.com/office/officeart/2005/8/layout/vList2"/>
    <dgm:cxn modelId="{D5767070-29A3-46A4-8E6E-AD2393CC34A9}" srcId="{19694631-5470-4AB8-9410-A9FA1918E5D2}" destId="{FBEA14E5-5CFB-4E1F-A309-614ECD5DB2BA}" srcOrd="1" destOrd="0" parTransId="{FDA26EB3-10F2-4D79-9C3E-ECDC864CE287}" sibTransId="{F60239A9-4511-4330-A549-81B7A8AFB72F}"/>
    <dgm:cxn modelId="{D9EF6157-B744-45C9-9A07-50D50D912216}" type="presOf" srcId="{A531C2BB-16D8-4594-ACD3-A6EBCDC6CD64}" destId="{65CB486D-67E9-427E-B784-56B9F67B8907}" srcOrd="0" destOrd="0" presId="urn:microsoft.com/office/officeart/2005/8/layout/vList2"/>
    <dgm:cxn modelId="{7121AD8C-AF65-4B79-8F9E-DEA32B466A35}" type="presOf" srcId="{19694631-5470-4AB8-9410-A9FA1918E5D2}" destId="{D6213790-A949-429B-935C-07FCF41C2DF3}" srcOrd="0" destOrd="0" presId="urn:microsoft.com/office/officeart/2005/8/layout/vList2"/>
    <dgm:cxn modelId="{539C8F8F-8A9E-4355-B43D-245CB5185361}" type="presOf" srcId="{461F6DC8-4B3E-4F7B-83F4-B491F16BF12E}" destId="{29624F00-9598-4C30-90B1-5036D6D6261A}" srcOrd="0" destOrd="0" presId="urn:microsoft.com/office/officeart/2005/8/layout/vList2"/>
    <dgm:cxn modelId="{840D7191-4E67-4CE2-94E2-DDC8050681EF}" srcId="{19694631-5470-4AB8-9410-A9FA1918E5D2}" destId="{461F6DC8-4B3E-4F7B-83F4-B491F16BF12E}" srcOrd="3" destOrd="0" parTransId="{22E19CB0-C988-4A36-9E14-2BE7BE17B2DC}" sibTransId="{E68D5309-65DB-4662-A829-2412F526D48E}"/>
    <dgm:cxn modelId="{023197D6-E891-4C2F-9B3B-C76A3F088B1F}" srcId="{19694631-5470-4AB8-9410-A9FA1918E5D2}" destId="{B976EE03-2D6C-4022-ACB9-098E627FD77C}" srcOrd="2" destOrd="0" parTransId="{8E4719A1-1EFB-4601-980C-1F285E673275}" sibTransId="{0C535E90-BE79-4FC2-A6A5-9C612F639148}"/>
    <dgm:cxn modelId="{3DC4D3DD-8307-4E44-A727-A3A2D86E70F7}" type="presOf" srcId="{B976EE03-2D6C-4022-ACB9-098E627FD77C}" destId="{792B2E83-612B-4B53-A41F-99E506337FAB}" srcOrd="0" destOrd="0" presId="urn:microsoft.com/office/officeart/2005/8/layout/vList2"/>
    <dgm:cxn modelId="{6A5BD0C3-0A84-4EB2-9FFD-56D4914E8DF5}" type="presParOf" srcId="{D6213790-A949-429B-935C-07FCF41C2DF3}" destId="{65CB486D-67E9-427E-B784-56B9F67B8907}" srcOrd="0" destOrd="0" presId="urn:microsoft.com/office/officeart/2005/8/layout/vList2"/>
    <dgm:cxn modelId="{AF2D02D3-FC61-4B0E-BE01-7BEAEBC0AE7D}" type="presParOf" srcId="{D6213790-A949-429B-935C-07FCF41C2DF3}" destId="{BE8267CD-8F1F-4E3E-903E-F2B2354F8DB2}" srcOrd="1" destOrd="0" presId="urn:microsoft.com/office/officeart/2005/8/layout/vList2"/>
    <dgm:cxn modelId="{363A352C-442A-4816-B921-5530D0924D74}" type="presParOf" srcId="{D6213790-A949-429B-935C-07FCF41C2DF3}" destId="{879383DF-DAC3-4609-B227-B2BB77C2CF26}" srcOrd="2" destOrd="0" presId="urn:microsoft.com/office/officeart/2005/8/layout/vList2"/>
    <dgm:cxn modelId="{900DA74F-13A8-48AB-B1CE-B36B374F7500}" type="presParOf" srcId="{D6213790-A949-429B-935C-07FCF41C2DF3}" destId="{B5FDEBD9-E7B4-4F16-BD83-13EA160ACA9B}" srcOrd="3" destOrd="0" presId="urn:microsoft.com/office/officeart/2005/8/layout/vList2"/>
    <dgm:cxn modelId="{0C6B49F7-8713-4DD1-B654-EE05EE315196}" type="presParOf" srcId="{D6213790-A949-429B-935C-07FCF41C2DF3}" destId="{792B2E83-612B-4B53-A41F-99E506337FAB}" srcOrd="4" destOrd="0" presId="urn:microsoft.com/office/officeart/2005/8/layout/vList2"/>
    <dgm:cxn modelId="{1D0F5750-902F-48FA-81CE-961AED24AC1F}" type="presParOf" srcId="{D6213790-A949-429B-935C-07FCF41C2DF3}" destId="{DF28EBE9-0E36-4B48-BBAC-CF408335C2C6}" srcOrd="5" destOrd="0" presId="urn:microsoft.com/office/officeart/2005/8/layout/vList2"/>
    <dgm:cxn modelId="{BF10F28A-DF14-44BC-8460-33CE15D437E7}" type="presParOf" srcId="{D6213790-A949-429B-935C-07FCF41C2DF3}" destId="{29624F00-9598-4C30-90B1-5036D6D6261A}" srcOrd="6" destOrd="0" presId="urn:microsoft.com/office/officeart/2005/8/layout/vList2"/>
    <dgm:cxn modelId="{E8C454D8-EAA9-49F6-AB2D-26AC27A6BED0}" type="presParOf" srcId="{D6213790-A949-429B-935C-07FCF41C2DF3}" destId="{C2F6F830-1BF0-4B7E-A859-5FC17BD68065}" srcOrd="7" destOrd="0" presId="urn:microsoft.com/office/officeart/2005/8/layout/vList2"/>
    <dgm:cxn modelId="{DAA30857-5CA6-4530-8E84-0D9D3355AABE}" type="presParOf" srcId="{D6213790-A949-429B-935C-07FCF41C2DF3}" destId="{C0800BC0-0798-4F4E-BF4B-25313E52B3E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321B05-7DE4-4CD6-9586-A1A3779F43E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3295231-3E75-4722-811C-520BABDBAA29}">
      <dgm:prSet/>
      <dgm:spPr/>
      <dgm:t>
        <a:bodyPr/>
        <a:lstStyle/>
        <a:p>
          <a:r>
            <a:rPr lang="fr-CH" dirty="0">
              <a:solidFill>
                <a:schemeClr val="tx1"/>
              </a:solidFill>
            </a:rPr>
            <a:t>Long </a:t>
          </a:r>
          <a:r>
            <a:rPr lang="fr-CH" dirty="0" err="1">
              <a:solidFill>
                <a:schemeClr val="tx1"/>
              </a:solidFill>
            </a:rPr>
            <a:t>years</a:t>
          </a:r>
          <a:r>
            <a:rPr lang="fr-CH" dirty="0">
              <a:solidFill>
                <a:schemeClr val="tx1"/>
              </a:solidFill>
            </a:rPr>
            <a:t> of lobbying to </a:t>
          </a:r>
          <a:r>
            <a:rPr lang="fr-CH" dirty="0" err="1">
              <a:solidFill>
                <a:schemeClr val="tx1"/>
              </a:solidFill>
            </a:rPr>
            <a:t>convince</a:t>
          </a:r>
          <a:r>
            <a:rPr lang="fr-CH" dirty="0">
              <a:solidFill>
                <a:schemeClr val="tx1"/>
              </a:solidFill>
            </a:rPr>
            <a:t> the </a:t>
          </a:r>
          <a:r>
            <a:rPr lang="fr-CH" dirty="0" err="1">
              <a:solidFill>
                <a:schemeClr val="tx1"/>
              </a:solidFill>
            </a:rPr>
            <a:t>politics</a:t>
          </a:r>
          <a:r>
            <a:rPr lang="fr-CH" dirty="0">
              <a:solidFill>
                <a:schemeClr val="tx1"/>
              </a:solidFill>
            </a:rPr>
            <a:t> </a:t>
          </a:r>
          <a:r>
            <a:rPr lang="fr-CH" dirty="0" err="1">
              <a:solidFill>
                <a:schemeClr val="tx1"/>
              </a:solidFill>
            </a:rPr>
            <a:t>that</a:t>
          </a:r>
          <a:r>
            <a:rPr lang="fr-CH" dirty="0">
              <a:solidFill>
                <a:schemeClr val="tx1"/>
              </a:solidFill>
            </a:rPr>
            <a:t> changes are </a:t>
          </a:r>
          <a:r>
            <a:rPr lang="fr-CH" dirty="0" err="1">
              <a:solidFill>
                <a:schemeClr val="tx1"/>
              </a:solidFill>
            </a:rPr>
            <a:t>needed</a:t>
          </a:r>
          <a:endParaRPr lang="en-US" dirty="0"/>
        </a:p>
      </dgm:t>
    </dgm:pt>
    <dgm:pt modelId="{FD8E3A62-8DA7-4D28-8783-4547F8ADBC22}" type="parTrans" cxnId="{F4303919-8C79-48E2-81B0-C525F82D3308}">
      <dgm:prSet/>
      <dgm:spPr/>
      <dgm:t>
        <a:bodyPr/>
        <a:lstStyle/>
        <a:p>
          <a:endParaRPr lang="en-US"/>
        </a:p>
      </dgm:t>
    </dgm:pt>
    <dgm:pt modelId="{D00C0F30-AB1B-4002-8EB4-C65D9DA7E10F}" type="sibTrans" cxnId="{F4303919-8C79-48E2-81B0-C525F82D3308}">
      <dgm:prSet/>
      <dgm:spPr/>
      <dgm:t>
        <a:bodyPr/>
        <a:lstStyle/>
        <a:p>
          <a:endParaRPr lang="en-US"/>
        </a:p>
      </dgm:t>
    </dgm:pt>
    <dgm:pt modelId="{683F5683-0E7E-4BDD-AF84-C5C2FCB06FD7}">
      <dgm:prSet/>
      <dgm:spPr/>
      <dgm:t>
        <a:bodyPr/>
        <a:lstStyle/>
        <a:p>
          <a:r>
            <a:rPr lang="fr-CH" dirty="0">
              <a:solidFill>
                <a:schemeClr val="tx1"/>
              </a:solidFill>
            </a:rPr>
            <a:t>New Ministry of Culture </a:t>
          </a:r>
          <a:r>
            <a:rPr lang="fr-CH" dirty="0" err="1">
              <a:solidFill>
                <a:schemeClr val="tx1"/>
              </a:solidFill>
            </a:rPr>
            <a:t>since</a:t>
          </a:r>
          <a:r>
            <a:rPr lang="fr-CH" dirty="0">
              <a:solidFill>
                <a:schemeClr val="tx1"/>
              </a:solidFill>
            </a:rPr>
            <a:t> 2023</a:t>
          </a:r>
          <a:endParaRPr lang="en-US" dirty="0"/>
        </a:p>
      </dgm:t>
    </dgm:pt>
    <dgm:pt modelId="{DA3B231E-6460-4ED9-A656-E73BA17F0E8E}" type="parTrans" cxnId="{BB1C800D-B915-4979-98BB-0320135E7176}">
      <dgm:prSet/>
      <dgm:spPr/>
      <dgm:t>
        <a:bodyPr/>
        <a:lstStyle/>
        <a:p>
          <a:endParaRPr lang="en-US"/>
        </a:p>
      </dgm:t>
    </dgm:pt>
    <dgm:pt modelId="{39F42784-6D16-4C29-996C-3F65C4A8B0C5}" type="sibTrans" cxnId="{BB1C800D-B915-4979-98BB-0320135E7176}">
      <dgm:prSet/>
      <dgm:spPr/>
      <dgm:t>
        <a:bodyPr/>
        <a:lstStyle/>
        <a:p>
          <a:endParaRPr lang="en-US"/>
        </a:p>
      </dgm:t>
    </dgm:pt>
    <dgm:pt modelId="{163838B4-F3D3-4EE5-BB20-1B169CBA4279}">
      <dgm:prSet/>
      <dgm:spPr/>
      <dgm:t>
        <a:bodyPr/>
        <a:lstStyle/>
        <a:p>
          <a:r>
            <a:rPr lang="fr-CH" dirty="0">
              <a:solidFill>
                <a:schemeClr val="tx1"/>
              </a:solidFill>
            </a:rPr>
            <a:t>Public consultation process, </a:t>
          </a:r>
          <a:r>
            <a:rPr lang="fr-CH" dirty="0" err="1">
              <a:solidFill>
                <a:schemeClr val="tx1"/>
              </a:solidFill>
            </a:rPr>
            <a:t>survey</a:t>
          </a:r>
          <a:r>
            <a:rPr lang="fr-CH" dirty="0">
              <a:solidFill>
                <a:schemeClr val="tx1"/>
              </a:solidFill>
            </a:rPr>
            <a:t>, </a:t>
          </a:r>
          <a:r>
            <a:rPr lang="fr-CH" dirty="0" err="1">
              <a:solidFill>
                <a:schemeClr val="tx1"/>
              </a:solidFill>
            </a:rPr>
            <a:t>study</a:t>
          </a:r>
          <a:r>
            <a:rPr lang="fr-CH" dirty="0">
              <a:solidFill>
                <a:schemeClr val="tx1"/>
              </a:solidFill>
            </a:rPr>
            <a:t> of the </a:t>
          </a:r>
          <a:r>
            <a:rPr lang="fr-CH" dirty="0" err="1">
              <a:solidFill>
                <a:schemeClr val="tx1"/>
              </a:solidFill>
            </a:rPr>
            <a:t>current</a:t>
          </a:r>
          <a:r>
            <a:rPr lang="fr-CH" dirty="0">
              <a:solidFill>
                <a:schemeClr val="tx1"/>
              </a:solidFill>
            </a:rPr>
            <a:t> </a:t>
          </a:r>
          <a:r>
            <a:rPr lang="fr-CH" dirty="0" err="1">
              <a:solidFill>
                <a:schemeClr val="tx1"/>
              </a:solidFill>
            </a:rPr>
            <a:t>library</a:t>
          </a:r>
          <a:r>
            <a:rPr lang="fr-CH" dirty="0">
              <a:solidFill>
                <a:schemeClr val="tx1"/>
              </a:solidFill>
            </a:rPr>
            <a:t> </a:t>
          </a:r>
          <a:r>
            <a:rPr lang="fr-CH" dirty="0" err="1">
              <a:solidFill>
                <a:schemeClr val="tx1"/>
              </a:solidFill>
            </a:rPr>
            <a:t>environment</a:t>
          </a:r>
          <a:endParaRPr lang="en-US" dirty="0"/>
        </a:p>
      </dgm:t>
    </dgm:pt>
    <dgm:pt modelId="{23FD6FD6-E591-4B3C-AACB-5A76BE93A9F5}" type="parTrans" cxnId="{2263B204-DC36-4779-ADDD-2D23C6C6521B}">
      <dgm:prSet/>
      <dgm:spPr/>
      <dgm:t>
        <a:bodyPr/>
        <a:lstStyle/>
        <a:p>
          <a:endParaRPr lang="en-US"/>
        </a:p>
      </dgm:t>
    </dgm:pt>
    <dgm:pt modelId="{B7A46FF5-137E-4A6F-A7E1-A9DD72D84CDD}" type="sibTrans" cxnId="{2263B204-DC36-4779-ADDD-2D23C6C6521B}">
      <dgm:prSet/>
      <dgm:spPr/>
      <dgm:t>
        <a:bodyPr/>
        <a:lstStyle/>
        <a:p>
          <a:endParaRPr lang="en-US"/>
        </a:p>
      </dgm:t>
    </dgm:pt>
    <dgm:pt modelId="{B28A8AAF-D7EA-4766-B0A8-73FC673AF0B4}">
      <dgm:prSet/>
      <dgm:spPr/>
      <dgm:t>
        <a:bodyPr/>
        <a:lstStyle/>
        <a:p>
          <a:r>
            <a:rPr lang="fr-CH" dirty="0" err="1">
              <a:solidFill>
                <a:schemeClr val="tx1"/>
              </a:solidFill>
            </a:rPr>
            <a:t>Submission</a:t>
          </a:r>
          <a:r>
            <a:rPr lang="fr-CH" dirty="0">
              <a:solidFill>
                <a:schemeClr val="tx1"/>
              </a:solidFill>
            </a:rPr>
            <a:t> of a bill of </a:t>
          </a:r>
          <a:r>
            <a:rPr lang="fr-CH" dirty="0" err="1">
              <a:solidFill>
                <a:schemeClr val="tx1"/>
              </a:solidFill>
            </a:rPr>
            <a:t>law</a:t>
          </a:r>
          <a:r>
            <a:rPr lang="fr-CH" dirty="0">
              <a:solidFill>
                <a:schemeClr val="tx1"/>
              </a:solidFill>
            </a:rPr>
            <a:t> to the </a:t>
          </a:r>
          <a:r>
            <a:rPr lang="fr-CH" dirty="0" err="1">
              <a:solidFill>
                <a:schemeClr val="tx1"/>
              </a:solidFill>
            </a:rPr>
            <a:t>Parliament</a:t>
          </a:r>
          <a:r>
            <a:rPr lang="fr-CH" dirty="0">
              <a:solidFill>
                <a:schemeClr val="tx1"/>
              </a:solidFill>
            </a:rPr>
            <a:t> </a:t>
          </a:r>
          <a:r>
            <a:rPr lang="fr-CH" dirty="0" err="1">
              <a:solidFill>
                <a:schemeClr val="tx1"/>
              </a:solidFill>
            </a:rPr>
            <a:t>beginning</a:t>
          </a:r>
          <a:r>
            <a:rPr lang="fr-CH" dirty="0">
              <a:solidFill>
                <a:schemeClr val="tx1"/>
              </a:solidFill>
            </a:rPr>
            <a:t> of April 2025</a:t>
          </a:r>
          <a:endParaRPr lang="en-US" dirty="0"/>
        </a:p>
      </dgm:t>
    </dgm:pt>
    <dgm:pt modelId="{07341051-3F83-45E3-ABDE-59E877B9713E}" type="parTrans" cxnId="{9FC5FB55-CADB-4323-95D1-11AD0CC8317B}">
      <dgm:prSet/>
      <dgm:spPr/>
      <dgm:t>
        <a:bodyPr/>
        <a:lstStyle/>
        <a:p>
          <a:endParaRPr lang="en-US"/>
        </a:p>
      </dgm:t>
    </dgm:pt>
    <dgm:pt modelId="{5E09D76B-51C0-4CBC-BD6C-487FAED091C5}" type="sibTrans" cxnId="{9FC5FB55-CADB-4323-95D1-11AD0CC8317B}">
      <dgm:prSet/>
      <dgm:spPr/>
      <dgm:t>
        <a:bodyPr/>
        <a:lstStyle/>
        <a:p>
          <a:endParaRPr lang="en-US"/>
        </a:p>
      </dgm:t>
    </dgm:pt>
    <dgm:pt modelId="{D3443ADF-C3C9-432F-B9F1-B85EF469F17A}">
      <dgm:prSet/>
      <dgm:spPr/>
      <dgm:t>
        <a:bodyPr/>
        <a:lstStyle/>
        <a:p>
          <a:r>
            <a:rPr lang="fr-CH" dirty="0">
              <a:solidFill>
                <a:schemeClr val="tx1"/>
              </a:solidFill>
            </a:rPr>
            <a:t>Start of a new </a:t>
          </a:r>
          <a:r>
            <a:rPr lang="fr-CH" dirty="0" err="1">
              <a:solidFill>
                <a:schemeClr val="tx1"/>
              </a:solidFill>
            </a:rPr>
            <a:t>journey</a:t>
          </a:r>
          <a:r>
            <a:rPr lang="fr-CH" dirty="0">
              <a:solidFill>
                <a:schemeClr val="tx1"/>
              </a:solidFill>
            </a:rPr>
            <a:t>…</a:t>
          </a:r>
          <a:endParaRPr lang="en-US" dirty="0"/>
        </a:p>
      </dgm:t>
    </dgm:pt>
    <dgm:pt modelId="{891884F3-20F7-4E3F-9DC6-4269CBCE7A13}" type="parTrans" cxnId="{C9745112-440C-4CF4-9B9B-40111380A470}">
      <dgm:prSet/>
      <dgm:spPr/>
      <dgm:t>
        <a:bodyPr/>
        <a:lstStyle/>
        <a:p>
          <a:endParaRPr lang="en-US"/>
        </a:p>
      </dgm:t>
    </dgm:pt>
    <dgm:pt modelId="{C25F9F23-75F4-4C1A-9F49-9C747CBBD350}" type="sibTrans" cxnId="{C9745112-440C-4CF4-9B9B-40111380A470}">
      <dgm:prSet/>
      <dgm:spPr/>
      <dgm:t>
        <a:bodyPr/>
        <a:lstStyle/>
        <a:p>
          <a:endParaRPr lang="en-US"/>
        </a:p>
      </dgm:t>
    </dgm:pt>
    <dgm:pt modelId="{D11FAD4A-887A-4D29-935C-11653C030280}" type="pres">
      <dgm:prSet presAssocID="{16321B05-7DE4-4CD6-9586-A1A3779F43E5}" presName="root" presStyleCnt="0">
        <dgm:presLayoutVars>
          <dgm:dir/>
          <dgm:resizeHandles val="exact"/>
        </dgm:presLayoutVars>
      </dgm:prSet>
      <dgm:spPr/>
    </dgm:pt>
    <dgm:pt modelId="{BAA674A4-80AC-48DB-81CA-C43CA0C732BD}" type="pres">
      <dgm:prSet presAssocID="{C3295231-3E75-4722-811C-520BABDBAA29}" presName="compNode" presStyleCnt="0"/>
      <dgm:spPr/>
    </dgm:pt>
    <dgm:pt modelId="{755E6BFC-5739-4A82-9229-E7E5FA01254A}" type="pres">
      <dgm:prSet presAssocID="{C3295231-3E75-4722-811C-520BABDBAA29}" presName="bgRect" presStyleLbl="bgShp" presStyleIdx="0" presStyleCnt="5"/>
      <dgm:spPr/>
    </dgm:pt>
    <dgm:pt modelId="{B93FD143-F5E7-4316-87F4-288117BE64AE}" type="pres">
      <dgm:prSet presAssocID="{C3295231-3E75-4722-811C-520BABDBAA29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tilisateurs avec un remplissage uni"/>
        </a:ext>
      </dgm:extLst>
    </dgm:pt>
    <dgm:pt modelId="{27AD327C-7CD2-47FC-9268-932692F790F5}" type="pres">
      <dgm:prSet presAssocID="{C3295231-3E75-4722-811C-520BABDBAA29}" presName="spaceRect" presStyleCnt="0"/>
      <dgm:spPr/>
    </dgm:pt>
    <dgm:pt modelId="{192E1423-7343-41EF-BE61-B351F8EDC4B5}" type="pres">
      <dgm:prSet presAssocID="{C3295231-3E75-4722-811C-520BABDBAA29}" presName="parTx" presStyleLbl="revTx" presStyleIdx="0" presStyleCnt="5">
        <dgm:presLayoutVars>
          <dgm:chMax val="0"/>
          <dgm:chPref val="0"/>
        </dgm:presLayoutVars>
      </dgm:prSet>
      <dgm:spPr/>
    </dgm:pt>
    <dgm:pt modelId="{00761DBD-6EDE-4D57-AF6B-AF09BBD3582C}" type="pres">
      <dgm:prSet presAssocID="{D00C0F30-AB1B-4002-8EB4-C65D9DA7E10F}" presName="sibTrans" presStyleCnt="0"/>
      <dgm:spPr/>
    </dgm:pt>
    <dgm:pt modelId="{58CDDF4B-7ED3-4105-B211-1F9880D44801}" type="pres">
      <dgm:prSet presAssocID="{683F5683-0E7E-4BDD-AF84-C5C2FCB06FD7}" presName="compNode" presStyleCnt="0"/>
      <dgm:spPr/>
    </dgm:pt>
    <dgm:pt modelId="{1AE54C75-EB37-4369-805B-CCBF05F94066}" type="pres">
      <dgm:prSet presAssocID="{683F5683-0E7E-4BDD-AF84-C5C2FCB06FD7}" presName="bgRect" presStyleLbl="bgShp" presStyleIdx="1" presStyleCnt="5"/>
      <dgm:spPr/>
    </dgm:pt>
    <dgm:pt modelId="{601736EB-83A1-4F2A-9FCB-B4DDD673658C}" type="pres">
      <dgm:prSet presAssocID="{683F5683-0E7E-4BDD-AF84-C5C2FCB06FD7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érencier avec un remplissage uni"/>
        </a:ext>
      </dgm:extLst>
    </dgm:pt>
    <dgm:pt modelId="{695065BB-9404-45F7-97AA-C4DBEB4A36B4}" type="pres">
      <dgm:prSet presAssocID="{683F5683-0E7E-4BDD-AF84-C5C2FCB06FD7}" presName="spaceRect" presStyleCnt="0"/>
      <dgm:spPr/>
    </dgm:pt>
    <dgm:pt modelId="{DE557F39-A3FA-49DE-A4D8-789153530505}" type="pres">
      <dgm:prSet presAssocID="{683F5683-0E7E-4BDD-AF84-C5C2FCB06FD7}" presName="parTx" presStyleLbl="revTx" presStyleIdx="1" presStyleCnt="5">
        <dgm:presLayoutVars>
          <dgm:chMax val="0"/>
          <dgm:chPref val="0"/>
        </dgm:presLayoutVars>
      </dgm:prSet>
      <dgm:spPr/>
    </dgm:pt>
    <dgm:pt modelId="{6A963B52-A620-4DB3-AD4B-FA5BCC9171E4}" type="pres">
      <dgm:prSet presAssocID="{39F42784-6D16-4C29-996C-3F65C4A8B0C5}" presName="sibTrans" presStyleCnt="0"/>
      <dgm:spPr/>
    </dgm:pt>
    <dgm:pt modelId="{95B90CE0-04A5-4F23-B392-88B3C0A160FA}" type="pres">
      <dgm:prSet presAssocID="{163838B4-F3D3-4EE5-BB20-1B169CBA4279}" presName="compNode" presStyleCnt="0"/>
      <dgm:spPr/>
    </dgm:pt>
    <dgm:pt modelId="{9BAABE7D-4DE2-4C04-B6F4-561EE157F2BF}" type="pres">
      <dgm:prSet presAssocID="{163838B4-F3D3-4EE5-BB20-1B169CBA4279}" presName="bgRect" presStyleLbl="bgShp" presStyleIdx="2" presStyleCnt="5"/>
      <dgm:spPr/>
    </dgm:pt>
    <dgm:pt modelId="{BD976E9D-3143-4348-9DFB-652EB63834E3}" type="pres">
      <dgm:prSet presAssocID="{163838B4-F3D3-4EE5-BB20-1B169CBA427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e avec un remplissage uni"/>
        </a:ext>
      </dgm:extLst>
    </dgm:pt>
    <dgm:pt modelId="{77D5623A-B312-4CF1-A055-76535420BB93}" type="pres">
      <dgm:prSet presAssocID="{163838B4-F3D3-4EE5-BB20-1B169CBA4279}" presName="spaceRect" presStyleCnt="0"/>
      <dgm:spPr/>
    </dgm:pt>
    <dgm:pt modelId="{DF2A1FDB-F97F-4DDC-8AF4-115EAE763F27}" type="pres">
      <dgm:prSet presAssocID="{163838B4-F3D3-4EE5-BB20-1B169CBA4279}" presName="parTx" presStyleLbl="revTx" presStyleIdx="2" presStyleCnt="5">
        <dgm:presLayoutVars>
          <dgm:chMax val="0"/>
          <dgm:chPref val="0"/>
        </dgm:presLayoutVars>
      </dgm:prSet>
      <dgm:spPr/>
    </dgm:pt>
    <dgm:pt modelId="{D1ABC601-7F66-45A5-8EC5-E56EE0532205}" type="pres">
      <dgm:prSet presAssocID="{B7A46FF5-137E-4A6F-A7E1-A9DD72D84CDD}" presName="sibTrans" presStyleCnt="0"/>
      <dgm:spPr/>
    </dgm:pt>
    <dgm:pt modelId="{59A240B3-C14C-4D31-B007-6644643F6BDB}" type="pres">
      <dgm:prSet presAssocID="{B28A8AAF-D7EA-4766-B0A8-73FC673AF0B4}" presName="compNode" presStyleCnt="0"/>
      <dgm:spPr/>
    </dgm:pt>
    <dgm:pt modelId="{9E6CA0E3-BCFA-4A0A-8FFA-17545F318BF3}" type="pres">
      <dgm:prSet presAssocID="{B28A8AAF-D7EA-4766-B0A8-73FC673AF0B4}" presName="bgRect" presStyleLbl="bgShp" presStyleIdx="3" presStyleCnt="5"/>
      <dgm:spPr/>
    </dgm:pt>
    <dgm:pt modelId="{65AEE101-100A-4BE5-ABE9-7C9CE52A2E49}" type="pres">
      <dgm:prSet presAssocID="{B28A8AAF-D7EA-4766-B0A8-73FC673AF0B4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que"/>
        </a:ext>
      </dgm:extLst>
    </dgm:pt>
    <dgm:pt modelId="{1A6E3985-7B0E-4842-9845-23F181A23506}" type="pres">
      <dgm:prSet presAssocID="{B28A8AAF-D7EA-4766-B0A8-73FC673AF0B4}" presName="spaceRect" presStyleCnt="0"/>
      <dgm:spPr/>
    </dgm:pt>
    <dgm:pt modelId="{E45E1442-A878-442D-A848-8A1F17358ED5}" type="pres">
      <dgm:prSet presAssocID="{B28A8AAF-D7EA-4766-B0A8-73FC673AF0B4}" presName="parTx" presStyleLbl="revTx" presStyleIdx="3" presStyleCnt="5">
        <dgm:presLayoutVars>
          <dgm:chMax val="0"/>
          <dgm:chPref val="0"/>
        </dgm:presLayoutVars>
      </dgm:prSet>
      <dgm:spPr/>
    </dgm:pt>
    <dgm:pt modelId="{2A3D6DD4-955F-46C5-AD24-D7CF6F3CAEFD}" type="pres">
      <dgm:prSet presAssocID="{5E09D76B-51C0-4CBC-BD6C-487FAED091C5}" presName="sibTrans" presStyleCnt="0"/>
      <dgm:spPr/>
    </dgm:pt>
    <dgm:pt modelId="{D4D03805-D59A-4895-9DC6-C1D70A6566A7}" type="pres">
      <dgm:prSet presAssocID="{D3443ADF-C3C9-432F-B9F1-B85EF469F17A}" presName="compNode" presStyleCnt="0"/>
      <dgm:spPr/>
    </dgm:pt>
    <dgm:pt modelId="{ACFB9169-8899-4137-BA23-E0BDEBDF1850}" type="pres">
      <dgm:prSet presAssocID="{D3443ADF-C3C9-432F-B9F1-B85EF469F17A}" presName="bgRect" presStyleLbl="bgShp" presStyleIdx="4" presStyleCnt="5"/>
      <dgm:spPr/>
    </dgm:pt>
    <dgm:pt modelId="{0B246251-538D-4E81-8486-4F6374D27100}" type="pres">
      <dgm:prSet presAssocID="{D3443ADF-C3C9-432F-B9F1-B85EF469F17A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preintes de chaussure avec un remplissage uni"/>
        </a:ext>
      </dgm:extLst>
    </dgm:pt>
    <dgm:pt modelId="{C064A82B-944D-49F7-AC08-49629849911C}" type="pres">
      <dgm:prSet presAssocID="{D3443ADF-C3C9-432F-B9F1-B85EF469F17A}" presName="spaceRect" presStyleCnt="0"/>
      <dgm:spPr/>
    </dgm:pt>
    <dgm:pt modelId="{6966D3FB-ACBA-4418-8F28-7832FF6E79D2}" type="pres">
      <dgm:prSet presAssocID="{D3443ADF-C3C9-432F-B9F1-B85EF469F17A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2263B204-DC36-4779-ADDD-2D23C6C6521B}" srcId="{16321B05-7DE4-4CD6-9586-A1A3779F43E5}" destId="{163838B4-F3D3-4EE5-BB20-1B169CBA4279}" srcOrd="2" destOrd="0" parTransId="{23FD6FD6-E591-4B3C-AACB-5A76BE93A9F5}" sibTransId="{B7A46FF5-137E-4A6F-A7E1-A9DD72D84CDD}"/>
    <dgm:cxn modelId="{957D8F0B-E5A2-4846-B364-E8D564A39424}" type="presOf" srcId="{C3295231-3E75-4722-811C-520BABDBAA29}" destId="{192E1423-7343-41EF-BE61-B351F8EDC4B5}" srcOrd="0" destOrd="0" presId="urn:microsoft.com/office/officeart/2018/2/layout/IconVerticalSolidList"/>
    <dgm:cxn modelId="{BB1C800D-B915-4979-98BB-0320135E7176}" srcId="{16321B05-7DE4-4CD6-9586-A1A3779F43E5}" destId="{683F5683-0E7E-4BDD-AF84-C5C2FCB06FD7}" srcOrd="1" destOrd="0" parTransId="{DA3B231E-6460-4ED9-A656-E73BA17F0E8E}" sibTransId="{39F42784-6D16-4C29-996C-3F65C4A8B0C5}"/>
    <dgm:cxn modelId="{C9745112-440C-4CF4-9B9B-40111380A470}" srcId="{16321B05-7DE4-4CD6-9586-A1A3779F43E5}" destId="{D3443ADF-C3C9-432F-B9F1-B85EF469F17A}" srcOrd="4" destOrd="0" parTransId="{891884F3-20F7-4E3F-9DC6-4269CBCE7A13}" sibTransId="{C25F9F23-75F4-4C1A-9F49-9C747CBBD350}"/>
    <dgm:cxn modelId="{F4303919-8C79-48E2-81B0-C525F82D3308}" srcId="{16321B05-7DE4-4CD6-9586-A1A3779F43E5}" destId="{C3295231-3E75-4722-811C-520BABDBAA29}" srcOrd="0" destOrd="0" parTransId="{FD8E3A62-8DA7-4D28-8783-4547F8ADBC22}" sibTransId="{D00C0F30-AB1B-4002-8EB4-C65D9DA7E10F}"/>
    <dgm:cxn modelId="{6544B85F-47B7-4E45-B82D-231F6C28BB2D}" type="presOf" srcId="{683F5683-0E7E-4BDD-AF84-C5C2FCB06FD7}" destId="{DE557F39-A3FA-49DE-A4D8-789153530505}" srcOrd="0" destOrd="0" presId="urn:microsoft.com/office/officeart/2018/2/layout/IconVerticalSolidList"/>
    <dgm:cxn modelId="{6A7D7343-0F1E-44C2-AC99-6B955901F957}" type="presOf" srcId="{B28A8AAF-D7EA-4766-B0A8-73FC673AF0B4}" destId="{E45E1442-A878-442D-A848-8A1F17358ED5}" srcOrd="0" destOrd="0" presId="urn:microsoft.com/office/officeart/2018/2/layout/IconVerticalSolidList"/>
    <dgm:cxn modelId="{6D8AD563-0A68-45D6-8083-7A2C323A1552}" type="presOf" srcId="{163838B4-F3D3-4EE5-BB20-1B169CBA4279}" destId="{DF2A1FDB-F97F-4DDC-8AF4-115EAE763F27}" srcOrd="0" destOrd="0" presId="urn:microsoft.com/office/officeart/2018/2/layout/IconVerticalSolidList"/>
    <dgm:cxn modelId="{9FC5FB55-CADB-4323-95D1-11AD0CC8317B}" srcId="{16321B05-7DE4-4CD6-9586-A1A3779F43E5}" destId="{B28A8AAF-D7EA-4766-B0A8-73FC673AF0B4}" srcOrd="3" destOrd="0" parTransId="{07341051-3F83-45E3-ABDE-59E877B9713E}" sibTransId="{5E09D76B-51C0-4CBC-BD6C-487FAED091C5}"/>
    <dgm:cxn modelId="{8700E9D9-8C45-4044-86C9-A65C867BC531}" type="presOf" srcId="{16321B05-7DE4-4CD6-9586-A1A3779F43E5}" destId="{D11FAD4A-887A-4D29-935C-11653C030280}" srcOrd="0" destOrd="0" presId="urn:microsoft.com/office/officeart/2018/2/layout/IconVerticalSolidList"/>
    <dgm:cxn modelId="{9A8585F3-CB71-4CDD-8562-2F20FDAF389F}" type="presOf" srcId="{D3443ADF-C3C9-432F-B9F1-B85EF469F17A}" destId="{6966D3FB-ACBA-4418-8F28-7832FF6E79D2}" srcOrd="0" destOrd="0" presId="urn:microsoft.com/office/officeart/2018/2/layout/IconVerticalSolidList"/>
    <dgm:cxn modelId="{716EF980-CF1D-473B-82C3-FA2033C5477A}" type="presParOf" srcId="{D11FAD4A-887A-4D29-935C-11653C030280}" destId="{BAA674A4-80AC-48DB-81CA-C43CA0C732BD}" srcOrd="0" destOrd="0" presId="urn:microsoft.com/office/officeart/2018/2/layout/IconVerticalSolidList"/>
    <dgm:cxn modelId="{1FA4D9E9-7851-4EB0-A065-C395408F0A0A}" type="presParOf" srcId="{BAA674A4-80AC-48DB-81CA-C43CA0C732BD}" destId="{755E6BFC-5739-4A82-9229-E7E5FA01254A}" srcOrd="0" destOrd="0" presId="urn:microsoft.com/office/officeart/2018/2/layout/IconVerticalSolidList"/>
    <dgm:cxn modelId="{293A25A4-70E3-4356-8C01-FDBC305179DD}" type="presParOf" srcId="{BAA674A4-80AC-48DB-81CA-C43CA0C732BD}" destId="{B93FD143-F5E7-4316-87F4-288117BE64AE}" srcOrd="1" destOrd="0" presId="urn:microsoft.com/office/officeart/2018/2/layout/IconVerticalSolidList"/>
    <dgm:cxn modelId="{0468EB29-2C0D-4A1F-BD37-62653BFD0F05}" type="presParOf" srcId="{BAA674A4-80AC-48DB-81CA-C43CA0C732BD}" destId="{27AD327C-7CD2-47FC-9268-932692F790F5}" srcOrd="2" destOrd="0" presId="urn:microsoft.com/office/officeart/2018/2/layout/IconVerticalSolidList"/>
    <dgm:cxn modelId="{A6C8EA84-E3A0-4234-BA93-A9D2494C1782}" type="presParOf" srcId="{BAA674A4-80AC-48DB-81CA-C43CA0C732BD}" destId="{192E1423-7343-41EF-BE61-B351F8EDC4B5}" srcOrd="3" destOrd="0" presId="urn:microsoft.com/office/officeart/2018/2/layout/IconVerticalSolidList"/>
    <dgm:cxn modelId="{B969F6E5-F0E3-40E6-947A-FA8690517252}" type="presParOf" srcId="{D11FAD4A-887A-4D29-935C-11653C030280}" destId="{00761DBD-6EDE-4D57-AF6B-AF09BBD3582C}" srcOrd="1" destOrd="0" presId="urn:microsoft.com/office/officeart/2018/2/layout/IconVerticalSolidList"/>
    <dgm:cxn modelId="{02FC6CAF-760F-4BB2-81A7-B504F7F33E7A}" type="presParOf" srcId="{D11FAD4A-887A-4D29-935C-11653C030280}" destId="{58CDDF4B-7ED3-4105-B211-1F9880D44801}" srcOrd="2" destOrd="0" presId="urn:microsoft.com/office/officeart/2018/2/layout/IconVerticalSolidList"/>
    <dgm:cxn modelId="{AF785082-85EA-4CD2-9A00-5DF6550791FE}" type="presParOf" srcId="{58CDDF4B-7ED3-4105-B211-1F9880D44801}" destId="{1AE54C75-EB37-4369-805B-CCBF05F94066}" srcOrd="0" destOrd="0" presId="urn:microsoft.com/office/officeart/2018/2/layout/IconVerticalSolidList"/>
    <dgm:cxn modelId="{6A8B38C7-FA26-4B39-AF69-5C4FAB54F7E4}" type="presParOf" srcId="{58CDDF4B-7ED3-4105-B211-1F9880D44801}" destId="{601736EB-83A1-4F2A-9FCB-B4DDD673658C}" srcOrd="1" destOrd="0" presId="urn:microsoft.com/office/officeart/2018/2/layout/IconVerticalSolidList"/>
    <dgm:cxn modelId="{0A77A100-EE4A-4177-83B1-9739C89D2457}" type="presParOf" srcId="{58CDDF4B-7ED3-4105-B211-1F9880D44801}" destId="{695065BB-9404-45F7-97AA-C4DBEB4A36B4}" srcOrd="2" destOrd="0" presId="urn:microsoft.com/office/officeart/2018/2/layout/IconVerticalSolidList"/>
    <dgm:cxn modelId="{ED2AE5D4-1DDA-4F4F-AD37-40A4F596A662}" type="presParOf" srcId="{58CDDF4B-7ED3-4105-B211-1F9880D44801}" destId="{DE557F39-A3FA-49DE-A4D8-789153530505}" srcOrd="3" destOrd="0" presId="urn:microsoft.com/office/officeart/2018/2/layout/IconVerticalSolidList"/>
    <dgm:cxn modelId="{D7A14875-06E9-44D8-9F4B-32BD8396117C}" type="presParOf" srcId="{D11FAD4A-887A-4D29-935C-11653C030280}" destId="{6A963B52-A620-4DB3-AD4B-FA5BCC9171E4}" srcOrd="3" destOrd="0" presId="urn:microsoft.com/office/officeart/2018/2/layout/IconVerticalSolidList"/>
    <dgm:cxn modelId="{BF5393E9-8839-4EAF-B7E0-F6EDFEB8F42E}" type="presParOf" srcId="{D11FAD4A-887A-4D29-935C-11653C030280}" destId="{95B90CE0-04A5-4F23-B392-88B3C0A160FA}" srcOrd="4" destOrd="0" presId="urn:microsoft.com/office/officeart/2018/2/layout/IconVerticalSolidList"/>
    <dgm:cxn modelId="{EC1147D6-F2A4-497B-865C-9F38D9DC48FC}" type="presParOf" srcId="{95B90CE0-04A5-4F23-B392-88B3C0A160FA}" destId="{9BAABE7D-4DE2-4C04-B6F4-561EE157F2BF}" srcOrd="0" destOrd="0" presId="urn:microsoft.com/office/officeart/2018/2/layout/IconVerticalSolidList"/>
    <dgm:cxn modelId="{11CABBE2-9EB1-49C5-9D7F-73C3C3BD0E9B}" type="presParOf" srcId="{95B90CE0-04A5-4F23-B392-88B3C0A160FA}" destId="{BD976E9D-3143-4348-9DFB-652EB63834E3}" srcOrd="1" destOrd="0" presId="urn:microsoft.com/office/officeart/2018/2/layout/IconVerticalSolidList"/>
    <dgm:cxn modelId="{52B5AC01-A81F-422C-8EEA-72072575F2D3}" type="presParOf" srcId="{95B90CE0-04A5-4F23-B392-88B3C0A160FA}" destId="{77D5623A-B312-4CF1-A055-76535420BB93}" srcOrd="2" destOrd="0" presId="urn:microsoft.com/office/officeart/2018/2/layout/IconVerticalSolidList"/>
    <dgm:cxn modelId="{D445ABA1-D4CD-4E13-8C05-4192126C1851}" type="presParOf" srcId="{95B90CE0-04A5-4F23-B392-88B3C0A160FA}" destId="{DF2A1FDB-F97F-4DDC-8AF4-115EAE763F27}" srcOrd="3" destOrd="0" presId="urn:microsoft.com/office/officeart/2018/2/layout/IconVerticalSolidList"/>
    <dgm:cxn modelId="{90A89D33-63BD-4148-82C9-7F584F63D049}" type="presParOf" srcId="{D11FAD4A-887A-4D29-935C-11653C030280}" destId="{D1ABC601-7F66-45A5-8EC5-E56EE0532205}" srcOrd="5" destOrd="0" presId="urn:microsoft.com/office/officeart/2018/2/layout/IconVerticalSolidList"/>
    <dgm:cxn modelId="{BBDD04C9-4370-4A3E-A8F9-F617E6F7610D}" type="presParOf" srcId="{D11FAD4A-887A-4D29-935C-11653C030280}" destId="{59A240B3-C14C-4D31-B007-6644643F6BDB}" srcOrd="6" destOrd="0" presId="urn:microsoft.com/office/officeart/2018/2/layout/IconVerticalSolidList"/>
    <dgm:cxn modelId="{F1112D00-B1B0-4225-8932-74F6A5331CA9}" type="presParOf" srcId="{59A240B3-C14C-4D31-B007-6644643F6BDB}" destId="{9E6CA0E3-BCFA-4A0A-8FFA-17545F318BF3}" srcOrd="0" destOrd="0" presId="urn:microsoft.com/office/officeart/2018/2/layout/IconVerticalSolidList"/>
    <dgm:cxn modelId="{9075E7CD-03BA-401C-98B8-E7B7057E8A72}" type="presParOf" srcId="{59A240B3-C14C-4D31-B007-6644643F6BDB}" destId="{65AEE101-100A-4BE5-ABE9-7C9CE52A2E49}" srcOrd="1" destOrd="0" presId="urn:microsoft.com/office/officeart/2018/2/layout/IconVerticalSolidList"/>
    <dgm:cxn modelId="{53977536-0F43-44DC-A48B-B48E8DC5BF46}" type="presParOf" srcId="{59A240B3-C14C-4D31-B007-6644643F6BDB}" destId="{1A6E3985-7B0E-4842-9845-23F181A23506}" srcOrd="2" destOrd="0" presId="urn:microsoft.com/office/officeart/2018/2/layout/IconVerticalSolidList"/>
    <dgm:cxn modelId="{1C56F4E1-D86E-4080-91EC-FFE12DA1DC14}" type="presParOf" srcId="{59A240B3-C14C-4D31-B007-6644643F6BDB}" destId="{E45E1442-A878-442D-A848-8A1F17358ED5}" srcOrd="3" destOrd="0" presId="urn:microsoft.com/office/officeart/2018/2/layout/IconVerticalSolidList"/>
    <dgm:cxn modelId="{C92C4886-11BE-477C-8E8A-A6AEFCC4DD89}" type="presParOf" srcId="{D11FAD4A-887A-4D29-935C-11653C030280}" destId="{2A3D6DD4-955F-46C5-AD24-D7CF6F3CAEFD}" srcOrd="7" destOrd="0" presId="urn:microsoft.com/office/officeart/2018/2/layout/IconVerticalSolidList"/>
    <dgm:cxn modelId="{54408494-90CF-4853-833C-C16C96153343}" type="presParOf" srcId="{D11FAD4A-887A-4D29-935C-11653C030280}" destId="{D4D03805-D59A-4895-9DC6-C1D70A6566A7}" srcOrd="8" destOrd="0" presId="urn:microsoft.com/office/officeart/2018/2/layout/IconVerticalSolidList"/>
    <dgm:cxn modelId="{46B4FCED-35AF-4E6C-B75E-7FF2E16BD8EB}" type="presParOf" srcId="{D4D03805-D59A-4895-9DC6-C1D70A6566A7}" destId="{ACFB9169-8899-4137-BA23-E0BDEBDF1850}" srcOrd="0" destOrd="0" presId="urn:microsoft.com/office/officeart/2018/2/layout/IconVerticalSolidList"/>
    <dgm:cxn modelId="{2718F97C-F4A2-4527-A64C-EF783800E673}" type="presParOf" srcId="{D4D03805-D59A-4895-9DC6-C1D70A6566A7}" destId="{0B246251-538D-4E81-8486-4F6374D27100}" srcOrd="1" destOrd="0" presId="urn:microsoft.com/office/officeart/2018/2/layout/IconVerticalSolidList"/>
    <dgm:cxn modelId="{7DFE4CE1-5CB8-4A81-B95F-1FE8D14DC405}" type="presParOf" srcId="{D4D03805-D59A-4895-9DC6-C1D70A6566A7}" destId="{C064A82B-944D-49F7-AC08-49629849911C}" srcOrd="2" destOrd="0" presId="urn:microsoft.com/office/officeart/2018/2/layout/IconVerticalSolidList"/>
    <dgm:cxn modelId="{23D20517-0849-4968-B410-96C136EEE530}" type="presParOf" srcId="{D4D03805-D59A-4895-9DC6-C1D70A6566A7}" destId="{6966D3FB-ACBA-4418-8F28-7832FF6E79D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694631-5470-4AB8-9410-A9FA1918E5D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31C2BB-16D8-4594-ACD3-A6EBCDC6CD64}">
      <dgm:prSet/>
      <dgm:spPr>
        <a:solidFill>
          <a:srgbClr val="0070C0">
            <a:alpha val="80000"/>
          </a:srgbClr>
        </a:solidFill>
      </dgm:spPr>
      <dgm:t>
        <a:bodyPr/>
        <a:lstStyle/>
        <a:p>
          <a:r>
            <a:rPr lang="en-US" dirty="0"/>
            <a:t>Mix of public libraries and specialized libraries</a:t>
          </a:r>
        </a:p>
      </dgm:t>
    </dgm:pt>
    <dgm:pt modelId="{CFF546B3-5BD8-4964-A8B0-1D66540FE0F5}" type="parTrans" cxnId="{28144240-CF73-4CA2-A79E-55C351251AF7}">
      <dgm:prSet/>
      <dgm:spPr/>
      <dgm:t>
        <a:bodyPr/>
        <a:lstStyle/>
        <a:p>
          <a:endParaRPr lang="en-US"/>
        </a:p>
      </dgm:t>
    </dgm:pt>
    <dgm:pt modelId="{89B5FB58-E8C5-4FE0-8C80-AB448FCF53A3}" type="sibTrans" cxnId="{28144240-CF73-4CA2-A79E-55C351251AF7}">
      <dgm:prSet/>
      <dgm:spPr/>
      <dgm:t>
        <a:bodyPr/>
        <a:lstStyle/>
        <a:p>
          <a:endParaRPr lang="en-US"/>
        </a:p>
      </dgm:t>
    </dgm:pt>
    <dgm:pt modelId="{FBEA14E5-5CFB-4E1F-A309-614ECD5DB2BA}">
      <dgm:prSet/>
      <dgm:spPr>
        <a:solidFill>
          <a:srgbClr val="0070C0"/>
        </a:solidFill>
      </dgm:spPr>
      <dgm:t>
        <a:bodyPr/>
        <a:lstStyle/>
        <a:p>
          <a:r>
            <a:rPr lang="en-US" dirty="0"/>
            <a:t>Support for municipalization</a:t>
          </a:r>
        </a:p>
      </dgm:t>
    </dgm:pt>
    <dgm:pt modelId="{FDA26EB3-10F2-4D79-9C3E-ECDC864CE287}" type="parTrans" cxnId="{D5767070-29A3-46A4-8E6E-AD2393CC34A9}">
      <dgm:prSet/>
      <dgm:spPr/>
      <dgm:t>
        <a:bodyPr/>
        <a:lstStyle/>
        <a:p>
          <a:endParaRPr lang="en-US"/>
        </a:p>
      </dgm:t>
    </dgm:pt>
    <dgm:pt modelId="{F60239A9-4511-4330-A549-81B7A8AFB72F}" type="sibTrans" cxnId="{D5767070-29A3-46A4-8E6E-AD2393CC34A9}">
      <dgm:prSet/>
      <dgm:spPr/>
      <dgm:t>
        <a:bodyPr/>
        <a:lstStyle/>
        <a:p>
          <a:endParaRPr lang="en-US"/>
        </a:p>
      </dgm:t>
    </dgm:pt>
    <dgm:pt modelId="{B976EE03-2D6C-4022-ACB9-098E627FD77C}">
      <dgm:prSet/>
      <dgm:spPr>
        <a:solidFill>
          <a:srgbClr val="0070C0">
            <a:alpha val="80000"/>
          </a:srgbClr>
        </a:solidFill>
      </dgm:spPr>
      <dgm:t>
        <a:bodyPr/>
        <a:lstStyle/>
        <a:p>
          <a:r>
            <a:rPr lang="en-US" dirty="0"/>
            <a:t>Ambiguity about the regulation of the choice of collections</a:t>
          </a:r>
        </a:p>
      </dgm:t>
    </dgm:pt>
    <dgm:pt modelId="{8E4719A1-1EFB-4601-980C-1F285E673275}" type="parTrans" cxnId="{023197D6-E891-4C2F-9B3B-C76A3F088B1F}">
      <dgm:prSet/>
      <dgm:spPr/>
      <dgm:t>
        <a:bodyPr/>
        <a:lstStyle/>
        <a:p>
          <a:endParaRPr lang="en-US"/>
        </a:p>
      </dgm:t>
    </dgm:pt>
    <dgm:pt modelId="{0C535E90-BE79-4FC2-A6A5-9C612F639148}" type="sibTrans" cxnId="{023197D6-E891-4C2F-9B3B-C76A3F088B1F}">
      <dgm:prSet/>
      <dgm:spPr/>
      <dgm:t>
        <a:bodyPr/>
        <a:lstStyle/>
        <a:p>
          <a:endParaRPr lang="en-US"/>
        </a:p>
      </dgm:t>
    </dgm:pt>
    <dgm:pt modelId="{461F6DC8-4B3E-4F7B-83F4-B491F16BF12E}">
      <dgm:prSet/>
      <dgm:spPr>
        <a:solidFill>
          <a:srgbClr val="0070C0"/>
        </a:solidFill>
      </dgm:spPr>
      <dgm:t>
        <a:bodyPr/>
        <a:lstStyle/>
        <a:p>
          <a:r>
            <a:rPr lang="en-US" dirty="0"/>
            <a:t>Indexed funding with several new aspects (higher budget dedicated!)</a:t>
          </a:r>
        </a:p>
      </dgm:t>
    </dgm:pt>
    <dgm:pt modelId="{22E19CB0-C988-4A36-9E14-2BE7BE17B2DC}" type="parTrans" cxnId="{840D7191-4E67-4CE2-94E2-DDC8050681EF}">
      <dgm:prSet/>
      <dgm:spPr/>
      <dgm:t>
        <a:bodyPr/>
        <a:lstStyle/>
        <a:p>
          <a:endParaRPr lang="en-US"/>
        </a:p>
      </dgm:t>
    </dgm:pt>
    <dgm:pt modelId="{E68D5309-65DB-4662-A829-2412F526D48E}" type="sibTrans" cxnId="{840D7191-4E67-4CE2-94E2-DDC8050681EF}">
      <dgm:prSet/>
      <dgm:spPr/>
      <dgm:t>
        <a:bodyPr/>
        <a:lstStyle/>
        <a:p>
          <a:endParaRPr lang="en-US"/>
        </a:p>
      </dgm:t>
    </dgm:pt>
    <dgm:pt modelId="{716CABF9-278D-4F33-96CF-3CB1311C1C94}">
      <dgm:prSet/>
      <dgm:spPr>
        <a:solidFill>
          <a:srgbClr val="0070C0">
            <a:alpha val="80000"/>
          </a:srgbClr>
        </a:solidFill>
      </dgm:spPr>
      <dgm:t>
        <a:bodyPr/>
        <a:lstStyle/>
        <a:p>
          <a:r>
            <a:rPr lang="en-US" dirty="0"/>
            <a:t>Support for the professionalization of the sector</a:t>
          </a:r>
        </a:p>
      </dgm:t>
    </dgm:pt>
    <dgm:pt modelId="{9338DCBE-489A-411D-AA70-22144847E791}" type="parTrans" cxnId="{63D32C63-EBEA-4AE8-9071-68393DDED433}">
      <dgm:prSet/>
      <dgm:spPr/>
      <dgm:t>
        <a:bodyPr/>
        <a:lstStyle/>
        <a:p>
          <a:endParaRPr lang="en-US"/>
        </a:p>
      </dgm:t>
    </dgm:pt>
    <dgm:pt modelId="{7DE72DC4-B2C1-4F26-A833-E3940A9726AE}" type="sibTrans" cxnId="{63D32C63-EBEA-4AE8-9071-68393DDED433}">
      <dgm:prSet/>
      <dgm:spPr/>
      <dgm:t>
        <a:bodyPr/>
        <a:lstStyle/>
        <a:p>
          <a:endParaRPr lang="en-US"/>
        </a:p>
      </dgm:t>
    </dgm:pt>
    <dgm:pt modelId="{D6213790-A949-429B-935C-07FCF41C2DF3}" type="pres">
      <dgm:prSet presAssocID="{19694631-5470-4AB8-9410-A9FA1918E5D2}" presName="linear" presStyleCnt="0">
        <dgm:presLayoutVars>
          <dgm:animLvl val="lvl"/>
          <dgm:resizeHandles val="exact"/>
        </dgm:presLayoutVars>
      </dgm:prSet>
      <dgm:spPr/>
    </dgm:pt>
    <dgm:pt modelId="{65CB486D-67E9-427E-B784-56B9F67B8907}" type="pres">
      <dgm:prSet presAssocID="{A531C2BB-16D8-4594-ACD3-A6EBCDC6CD6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E8267CD-8F1F-4E3E-903E-F2B2354F8DB2}" type="pres">
      <dgm:prSet presAssocID="{89B5FB58-E8C5-4FE0-8C80-AB448FCF53A3}" presName="spacer" presStyleCnt="0"/>
      <dgm:spPr/>
    </dgm:pt>
    <dgm:pt modelId="{879383DF-DAC3-4609-B227-B2BB77C2CF26}" type="pres">
      <dgm:prSet presAssocID="{FBEA14E5-5CFB-4E1F-A309-614ECD5DB2B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5FDEBD9-E7B4-4F16-BD83-13EA160ACA9B}" type="pres">
      <dgm:prSet presAssocID="{F60239A9-4511-4330-A549-81B7A8AFB72F}" presName="spacer" presStyleCnt="0"/>
      <dgm:spPr/>
    </dgm:pt>
    <dgm:pt modelId="{792B2E83-612B-4B53-A41F-99E506337FAB}" type="pres">
      <dgm:prSet presAssocID="{B976EE03-2D6C-4022-ACB9-098E627FD77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F28EBE9-0E36-4B48-BBAC-CF408335C2C6}" type="pres">
      <dgm:prSet presAssocID="{0C535E90-BE79-4FC2-A6A5-9C612F639148}" presName="spacer" presStyleCnt="0"/>
      <dgm:spPr/>
    </dgm:pt>
    <dgm:pt modelId="{29624F00-9598-4C30-90B1-5036D6D6261A}" type="pres">
      <dgm:prSet presAssocID="{461F6DC8-4B3E-4F7B-83F4-B491F16BF12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2F6F830-1BF0-4B7E-A859-5FC17BD68065}" type="pres">
      <dgm:prSet presAssocID="{E68D5309-65DB-4662-A829-2412F526D48E}" presName="spacer" presStyleCnt="0"/>
      <dgm:spPr/>
    </dgm:pt>
    <dgm:pt modelId="{C0800BC0-0798-4F4E-BF4B-25313E52B3E7}" type="pres">
      <dgm:prSet presAssocID="{716CABF9-278D-4F33-96CF-3CB1311C1C9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8E66229-9330-4E3A-968E-820653882D9B}" type="presOf" srcId="{716CABF9-278D-4F33-96CF-3CB1311C1C94}" destId="{C0800BC0-0798-4F4E-BF4B-25313E52B3E7}" srcOrd="0" destOrd="0" presId="urn:microsoft.com/office/officeart/2005/8/layout/vList2"/>
    <dgm:cxn modelId="{28144240-CF73-4CA2-A79E-55C351251AF7}" srcId="{19694631-5470-4AB8-9410-A9FA1918E5D2}" destId="{A531C2BB-16D8-4594-ACD3-A6EBCDC6CD64}" srcOrd="0" destOrd="0" parTransId="{CFF546B3-5BD8-4964-A8B0-1D66540FE0F5}" sibTransId="{89B5FB58-E8C5-4FE0-8C80-AB448FCF53A3}"/>
    <dgm:cxn modelId="{63D32C63-EBEA-4AE8-9071-68393DDED433}" srcId="{19694631-5470-4AB8-9410-A9FA1918E5D2}" destId="{716CABF9-278D-4F33-96CF-3CB1311C1C94}" srcOrd="4" destOrd="0" parTransId="{9338DCBE-489A-411D-AA70-22144847E791}" sibTransId="{7DE72DC4-B2C1-4F26-A833-E3940A9726AE}"/>
    <dgm:cxn modelId="{6663EC6A-7E38-41BE-8416-4F5994C4258B}" type="presOf" srcId="{FBEA14E5-5CFB-4E1F-A309-614ECD5DB2BA}" destId="{879383DF-DAC3-4609-B227-B2BB77C2CF26}" srcOrd="0" destOrd="0" presId="urn:microsoft.com/office/officeart/2005/8/layout/vList2"/>
    <dgm:cxn modelId="{D5767070-29A3-46A4-8E6E-AD2393CC34A9}" srcId="{19694631-5470-4AB8-9410-A9FA1918E5D2}" destId="{FBEA14E5-5CFB-4E1F-A309-614ECD5DB2BA}" srcOrd="1" destOrd="0" parTransId="{FDA26EB3-10F2-4D79-9C3E-ECDC864CE287}" sibTransId="{F60239A9-4511-4330-A549-81B7A8AFB72F}"/>
    <dgm:cxn modelId="{D9EF6157-B744-45C9-9A07-50D50D912216}" type="presOf" srcId="{A531C2BB-16D8-4594-ACD3-A6EBCDC6CD64}" destId="{65CB486D-67E9-427E-B784-56B9F67B8907}" srcOrd="0" destOrd="0" presId="urn:microsoft.com/office/officeart/2005/8/layout/vList2"/>
    <dgm:cxn modelId="{7121AD8C-AF65-4B79-8F9E-DEA32B466A35}" type="presOf" srcId="{19694631-5470-4AB8-9410-A9FA1918E5D2}" destId="{D6213790-A949-429B-935C-07FCF41C2DF3}" srcOrd="0" destOrd="0" presId="urn:microsoft.com/office/officeart/2005/8/layout/vList2"/>
    <dgm:cxn modelId="{539C8F8F-8A9E-4355-B43D-245CB5185361}" type="presOf" srcId="{461F6DC8-4B3E-4F7B-83F4-B491F16BF12E}" destId="{29624F00-9598-4C30-90B1-5036D6D6261A}" srcOrd="0" destOrd="0" presId="urn:microsoft.com/office/officeart/2005/8/layout/vList2"/>
    <dgm:cxn modelId="{840D7191-4E67-4CE2-94E2-DDC8050681EF}" srcId="{19694631-5470-4AB8-9410-A9FA1918E5D2}" destId="{461F6DC8-4B3E-4F7B-83F4-B491F16BF12E}" srcOrd="3" destOrd="0" parTransId="{22E19CB0-C988-4A36-9E14-2BE7BE17B2DC}" sibTransId="{E68D5309-65DB-4662-A829-2412F526D48E}"/>
    <dgm:cxn modelId="{023197D6-E891-4C2F-9B3B-C76A3F088B1F}" srcId="{19694631-5470-4AB8-9410-A9FA1918E5D2}" destId="{B976EE03-2D6C-4022-ACB9-098E627FD77C}" srcOrd="2" destOrd="0" parTransId="{8E4719A1-1EFB-4601-980C-1F285E673275}" sibTransId="{0C535E90-BE79-4FC2-A6A5-9C612F639148}"/>
    <dgm:cxn modelId="{3DC4D3DD-8307-4E44-A727-A3A2D86E70F7}" type="presOf" srcId="{B976EE03-2D6C-4022-ACB9-098E627FD77C}" destId="{792B2E83-612B-4B53-A41F-99E506337FAB}" srcOrd="0" destOrd="0" presId="urn:microsoft.com/office/officeart/2005/8/layout/vList2"/>
    <dgm:cxn modelId="{6A5BD0C3-0A84-4EB2-9FFD-56D4914E8DF5}" type="presParOf" srcId="{D6213790-A949-429B-935C-07FCF41C2DF3}" destId="{65CB486D-67E9-427E-B784-56B9F67B8907}" srcOrd="0" destOrd="0" presId="urn:microsoft.com/office/officeart/2005/8/layout/vList2"/>
    <dgm:cxn modelId="{AF2D02D3-FC61-4B0E-BE01-7BEAEBC0AE7D}" type="presParOf" srcId="{D6213790-A949-429B-935C-07FCF41C2DF3}" destId="{BE8267CD-8F1F-4E3E-903E-F2B2354F8DB2}" srcOrd="1" destOrd="0" presId="urn:microsoft.com/office/officeart/2005/8/layout/vList2"/>
    <dgm:cxn modelId="{363A352C-442A-4816-B921-5530D0924D74}" type="presParOf" srcId="{D6213790-A949-429B-935C-07FCF41C2DF3}" destId="{879383DF-DAC3-4609-B227-B2BB77C2CF26}" srcOrd="2" destOrd="0" presId="urn:microsoft.com/office/officeart/2005/8/layout/vList2"/>
    <dgm:cxn modelId="{900DA74F-13A8-48AB-B1CE-B36B374F7500}" type="presParOf" srcId="{D6213790-A949-429B-935C-07FCF41C2DF3}" destId="{B5FDEBD9-E7B4-4F16-BD83-13EA160ACA9B}" srcOrd="3" destOrd="0" presId="urn:microsoft.com/office/officeart/2005/8/layout/vList2"/>
    <dgm:cxn modelId="{0C6B49F7-8713-4DD1-B654-EE05EE315196}" type="presParOf" srcId="{D6213790-A949-429B-935C-07FCF41C2DF3}" destId="{792B2E83-612B-4B53-A41F-99E506337FAB}" srcOrd="4" destOrd="0" presId="urn:microsoft.com/office/officeart/2005/8/layout/vList2"/>
    <dgm:cxn modelId="{1D0F5750-902F-48FA-81CE-961AED24AC1F}" type="presParOf" srcId="{D6213790-A949-429B-935C-07FCF41C2DF3}" destId="{DF28EBE9-0E36-4B48-BBAC-CF408335C2C6}" srcOrd="5" destOrd="0" presId="urn:microsoft.com/office/officeart/2005/8/layout/vList2"/>
    <dgm:cxn modelId="{BF10F28A-DF14-44BC-8460-33CE15D437E7}" type="presParOf" srcId="{D6213790-A949-429B-935C-07FCF41C2DF3}" destId="{29624F00-9598-4C30-90B1-5036D6D6261A}" srcOrd="6" destOrd="0" presId="urn:microsoft.com/office/officeart/2005/8/layout/vList2"/>
    <dgm:cxn modelId="{E8C454D8-EAA9-49F6-AB2D-26AC27A6BED0}" type="presParOf" srcId="{D6213790-A949-429B-935C-07FCF41C2DF3}" destId="{C2F6F830-1BF0-4B7E-A859-5FC17BD68065}" srcOrd="7" destOrd="0" presId="urn:microsoft.com/office/officeart/2005/8/layout/vList2"/>
    <dgm:cxn modelId="{DAA30857-5CA6-4530-8E84-0D9D3355AABE}" type="presParOf" srcId="{D6213790-A949-429B-935C-07FCF41C2DF3}" destId="{C0800BC0-0798-4F4E-BF4B-25313E52B3E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6321B05-7DE4-4CD6-9586-A1A3779F43E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3295231-3E75-4722-811C-520BABDBAA29}">
      <dgm:prSet/>
      <dgm:spPr/>
      <dgm:t>
        <a:bodyPr/>
        <a:lstStyle/>
        <a:p>
          <a:r>
            <a:rPr lang="fr-CH" dirty="0" err="1"/>
            <a:t>Submission</a:t>
          </a:r>
          <a:r>
            <a:rPr lang="fr-CH" dirty="0"/>
            <a:t> of the </a:t>
          </a:r>
          <a:r>
            <a:rPr lang="fr-CH" dirty="0" err="1"/>
            <a:t>mandatory</a:t>
          </a:r>
          <a:r>
            <a:rPr lang="fr-CH" dirty="0"/>
            <a:t> opinions of the Council of State and </a:t>
          </a:r>
          <a:r>
            <a:rPr lang="fr-CH" dirty="0" err="1"/>
            <a:t>other</a:t>
          </a:r>
          <a:r>
            <a:rPr lang="fr-CH" dirty="0"/>
            <a:t> Chambers</a:t>
          </a:r>
          <a:endParaRPr lang="en-US" dirty="0"/>
        </a:p>
      </dgm:t>
    </dgm:pt>
    <dgm:pt modelId="{FD8E3A62-8DA7-4D28-8783-4547F8ADBC22}" type="parTrans" cxnId="{F4303919-8C79-48E2-81B0-C525F82D3308}">
      <dgm:prSet/>
      <dgm:spPr/>
      <dgm:t>
        <a:bodyPr/>
        <a:lstStyle/>
        <a:p>
          <a:endParaRPr lang="en-US"/>
        </a:p>
      </dgm:t>
    </dgm:pt>
    <dgm:pt modelId="{D00C0F30-AB1B-4002-8EB4-C65D9DA7E10F}" type="sibTrans" cxnId="{F4303919-8C79-48E2-81B0-C525F82D3308}">
      <dgm:prSet/>
      <dgm:spPr/>
      <dgm:t>
        <a:bodyPr/>
        <a:lstStyle/>
        <a:p>
          <a:endParaRPr lang="en-US"/>
        </a:p>
      </dgm:t>
    </dgm:pt>
    <dgm:pt modelId="{683F5683-0E7E-4BDD-AF84-C5C2FCB06FD7}">
      <dgm:prSet/>
      <dgm:spPr/>
      <dgm:t>
        <a:bodyPr/>
        <a:lstStyle/>
        <a:p>
          <a:r>
            <a:rPr lang="fr-CH" dirty="0" err="1"/>
            <a:t>Submission</a:t>
          </a:r>
          <a:r>
            <a:rPr lang="fr-CH" dirty="0"/>
            <a:t> of the opinions of the </a:t>
          </a:r>
          <a:r>
            <a:rPr lang="fr-CH" dirty="0" err="1"/>
            <a:t>different</a:t>
          </a:r>
          <a:r>
            <a:rPr lang="fr-CH" dirty="0"/>
            <a:t> </a:t>
          </a:r>
          <a:r>
            <a:rPr lang="fr-CH" dirty="0" err="1"/>
            <a:t>library</a:t>
          </a:r>
          <a:r>
            <a:rPr lang="fr-CH" dirty="0"/>
            <a:t> </a:t>
          </a:r>
          <a:r>
            <a:rPr lang="fr-CH" dirty="0" err="1"/>
            <a:t>actors</a:t>
          </a:r>
          <a:endParaRPr lang="en-US" dirty="0"/>
        </a:p>
      </dgm:t>
    </dgm:pt>
    <dgm:pt modelId="{DA3B231E-6460-4ED9-A656-E73BA17F0E8E}" type="parTrans" cxnId="{BB1C800D-B915-4979-98BB-0320135E7176}">
      <dgm:prSet/>
      <dgm:spPr/>
      <dgm:t>
        <a:bodyPr/>
        <a:lstStyle/>
        <a:p>
          <a:endParaRPr lang="en-US"/>
        </a:p>
      </dgm:t>
    </dgm:pt>
    <dgm:pt modelId="{39F42784-6D16-4C29-996C-3F65C4A8B0C5}" type="sibTrans" cxnId="{BB1C800D-B915-4979-98BB-0320135E7176}">
      <dgm:prSet/>
      <dgm:spPr/>
      <dgm:t>
        <a:bodyPr/>
        <a:lstStyle/>
        <a:p>
          <a:endParaRPr lang="en-US"/>
        </a:p>
      </dgm:t>
    </dgm:pt>
    <dgm:pt modelId="{163838B4-F3D3-4EE5-BB20-1B169CBA4279}">
      <dgm:prSet/>
      <dgm:spPr/>
      <dgm:t>
        <a:bodyPr/>
        <a:lstStyle/>
        <a:p>
          <a:r>
            <a:rPr lang="fr-CH"/>
            <a:t>Debates in the Chamber of Deputies Culture Commission</a:t>
          </a:r>
          <a:endParaRPr lang="en-US"/>
        </a:p>
      </dgm:t>
    </dgm:pt>
    <dgm:pt modelId="{23FD6FD6-E591-4B3C-AACB-5A76BE93A9F5}" type="parTrans" cxnId="{2263B204-DC36-4779-ADDD-2D23C6C6521B}">
      <dgm:prSet/>
      <dgm:spPr/>
      <dgm:t>
        <a:bodyPr/>
        <a:lstStyle/>
        <a:p>
          <a:endParaRPr lang="en-US"/>
        </a:p>
      </dgm:t>
    </dgm:pt>
    <dgm:pt modelId="{B7A46FF5-137E-4A6F-A7E1-A9DD72D84CDD}" type="sibTrans" cxnId="{2263B204-DC36-4779-ADDD-2D23C6C6521B}">
      <dgm:prSet/>
      <dgm:spPr/>
      <dgm:t>
        <a:bodyPr/>
        <a:lstStyle/>
        <a:p>
          <a:endParaRPr lang="en-US"/>
        </a:p>
      </dgm:t>
    </dgm:pt>
    <dgm:pt modelId="{B28A8AAF-D7EA-4766-B0A8-73FC673AF0B4}">
      <dgm:prSet/>
      <dgm:spPr/>
      <dgm:t>
        <a:bodyPr/>
        <a:lstStyle/>
        <a:p>
          <a:r>
            <a:rPr lang="fr-FR"/>
            <a:t>(Amendments?)</a:t>
          </a:r>
          <a:endParaRPr lang="en-US"/>
        </a:p>
      </dgm:t>
    </dgm:pt>
    <dgm:pt modelId="{07341051-3F83-45E3-ABDE-59E877B9713E}" type="parTrans" cxnId="{9FC5FB55-CADB-4323-95D1-11AD0CC8317B}">
      <dgm:prSet/>
      <dgm:spPr/>
      <dgm:t>
        <a:bodyPr/>
        <a:lstStyle/>
        <a:p>
          <a:endParaRPr lang="en-US"/>
        </a:p>
      </dgm:t>
    </dgm:pt>
    <dgm:pt modelId="{5E09D76B-51C0-4CBC-BD6C-487FAED091C5}" type="sibTrans" cxnId="{9FC5FB55-CADB-4323-95D1-11AD0CC8317B}">
      <dgm:prSet/>
      <dgm:spPr/>
      <dgm:t>
        <a:bodyPr/>
        <a:lstStyle/>
        <a:p>
          <a:endParaRPr lang="en-US"/>
        </a:p>
      </dgm:t>
    </dgm:pt>
    <dgm:pt modelId="{D3443ADF-C3C9-432F-B9F1-B85EF469F17A}">
      <dgm:prSet/>
      <dgm:spPr/>
      <dgm:t>
        <a:bodyPr/>
        <a:lstStyle/>
        <a:p>
          <a:r>
            <a:rPr lang="fr-FR"/>
            <a:t>… and maybe sometime vote in the Parliament and entry into force!!</a:t>
          </a:r>
          <a:endParaRPr lang="en-US"/>
        </a:p>
      </dgm:t>
    </dgm:pt>
    <dgm:pt modelId="{891884F3-20F7-4E3F-9DC6-4269CBCE7A13}" type="parTrans" cxnId="{C9745112-440C-4CF4-9B9B-40111380A470}">
      <dgm:prSet/>
      <dgm:spPr/>
      <dgm:t>
        <a:bodyPr/>
        <a:lstStyle/>
        <a:p>
          <a:endParaRPr lang="en-US"/>
        </a:p>
      </dgm:t>
    </dgm:pt>
    <dgm:pt modelId="{C25F9F23-75F4-4C1A-9F49-9C747CBBD350}" type="sibTrans" cxnId="{C9745112-440C-4CF4-9B9B-40111380A470}">
      <dgm:prSet/>
      <dgm:spPr/>
      <dgm:t>
        <a:bodyPr/>
        <a:lstStyle/>
        <a:p>
          <a:endParaRPr lang="en-US"/>
        </a:p>
      </dgm:t>
    </dgm:pt>
    <dgm:pt modelId="{D11FAD4A-887A-4D29-935C-11653C030280}" type="pres">
      <dgm:prSet presAssocID="{16321B05-7DE4-4CD6-9586-A1A3779F43E5}" presName="root" presStyleCnt="0">
        <dgm:presLayoutVars>
          <dgm:dir/>
          <dgm:resizeHandles val="exact"/>
        </dgm:presLayoutVars>
      </dgm:prSet>
      <dgm:spPr/>
    </dgm:pt>
    <dgm:pt modelId="{BAA674A4-80AC-48DB-81CA-C43CA0C732BD}" type="pres">
      <dgm:prSet presAssocID="{C3295231-3E75-4722-811C-520BABDBAA29}" presName="compNode" presStyleCnt="0"/>
      <dgm:spPr/>
    </dgm:pt>
    <dgm:pt modelId="{755E6BFC-5739-4A82-9229-E7E5FA01254A}" type="pres">
      <dgm:prSet presAssocID="{C3295231-3E75-4722-811C-520BABDBAA29}" presName="bgRect" presStyleLbl="bgShp" presStyleIdx="0" presStyleCnt="5"/>
      <dgm:spPr/>
    </dgm:pt>
    <dgm:pt modelId="{B93FD143-F5E7-4316-87F4-288117BE64AE}" type="pres">
      <dgm:prSet presAssocID="{C3295231-3E75-4722-811C-520BABDBAA29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teau d'officiel"/>
        </a:ext>
      </dgm:extLst>
    </dgm:pt>
    <dgm:pt modelId="{27AD327C-7CD2-47FC-9268-932692F790F5}" type="pres">
      <dgm:prSet presAssocID="{C3295231-3E75-4722-811C-520BABDBAA29}" presName="spaceRect" presStyleCnt="0"/>
      <dgm:spPr/>
    </dgm:pt>
    <dgm:pt modelId="{192E1423-7343-41EF-BE61-B351F8EDC4B5}" type="pres">
      <dgm:prSet presAssocID="{C3295231-3E75-4722-811C-520BABDBAA29}" presName="parTx" presStyleLbl="revTx" presStyleIdx="0" presStyleCnt="5">
        <dgm:presLayoutVars>
          <dgm:chMax val="0"/>
          <dgm:chPref val="0"/>
        </dgm:presLayoutVars>
      </dgm:prSet>
      <dgm:spPr/>
    </dgm:pt>
    <dgm:pt modelId="{00761DBD-6EDE-4D57-AF6B-AF09BBD3582C}" type="pres">
      <dgm:prSet presAssocID="{D00C0F30-AB1B-4002-8EB4-C65D9DA7E10F}" presName="sibTrans" presStyleCnt="0"/>
      <dgm:spPr/>
    </dgm:pt>
    <dgm:pt modelId="{58CDDF4B-7ED3-4105-B211-1F9880D44801}" type="pres">
      <dgm:prSet presAssocID="{683F5683-0E7E-4BDD-AF84-C5C2FCB06FD7}" presName="compNode" presStyleCnt="0"/>
      <dgm:spPr/>
    </dgm:pt>
    <dgm:pt modelId="{1AE54C75-EB37-4369-805B-CCBF05F94066}" type="pres">
      <dgm:prSet presAssocID="{683F5683-0E7E-4BDD-AF84-C5C2FCB06FD7}" presName="bgRect" presStyleLbl="bgShp" presStyleIdx="1" presStyleCnt="5"/>
      <dgm:spPr/>
    </dgm:pt>
    <dgm:pt modelId="{601736EB-83A1-4F2A-9FCB-B4DDD673658C}" type="pres">
      <dgm:prSet presAssocID="{683F5683-0E7E-4BDD-AF84-C5C2FCB06FD7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tilisateurs"/>
        </a:ext>
      </dgm:extLst>
    </dgm:pt>
    <dgm:pt modelId="{695065BB-9404-45F7-97AA-C4DBEB4A36B4}" type="pres">
      <dgm:prSet presAssocID="{683F5683-0E7E-4BDD-AF84-C5C2FCB06FD7}" presName="spaceRect" presStyleCnt="0"/>
      <dgm:spPr/>
    </dgm:pt>
    <dgm:pt modelId="{DE557F39-A3FA-49DE-A4D8-789153530505}" type="pres">
      <dgm:prSet presAssocID="{683F5683-0E7E-4BDD-AF84-C5C2FCB06FD7}" presName="parTx" presStyleLbl="revTx" presStyleIdx="1" presStyleCnt="5">
        <dgm:presLayoutVars>
          <dgm:chMax val="0"/>
          <dgm:chPref val="0"/>
        </dgm:presLayoutVars>
      </dgm:prSet>
      <dgm:spPr/>
    </dgm:pt>
    <dgm:pt modelId="{6A963B52-A620-4DB3-AD4B-FA5BCC9171E4}" type="pres">
      <dgm:prSet presAssocID="{39F42784-6D16-4C29-996C-3F65C4A8B0C5}" presName="sibTrans" presStyleCnt="0"/>
      <dgm:spPr/>
    </dgm:pt>
    <dgm:pt modelId="{95B90CE0-04A5-4F23-B392-88B3C0A160FA}" type="pres">
      <dgm:prSet presAssocID="{163838B4-F3D3-4EE5-BB20-1B169CBA4279}" presName="compNode" presStyleCnt="0"/>
      <dgm:spPr/>
    </dgm:pt>
    <dgm:pt modelId="{9BAABE7D-4DE2-4C04-B6F4-561EE157F2BF}" type="pres">
      <dgm:prSet presAssocID="{163838B4-F3D3-4EE5-BB20-1B169CBA4279}" presName="bgRect" presStyleLbl="bgShp" presStyleIdx="2" presStyleCnt="5"/>
      <dgm:spPr/>
    </dgm:pt>
    <dgm:pt modelId="{BD976E9D-3143-4348-9DFB-652EB63834E3}" type="pres">
      <dgm:prSet presAssocID="{163838B4-F3D3-4EE5-BB20-1B169CBA427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érencier"/>
        </a:ext>
      </dgm:extLst>
    </dgm:pt>
    <dgm:pt modelId="{77D5623A-B312-4CF1-A055-76535420BB93}" type="pres">
      <dgm:prSet presAssocID="{163838B4-F3D3-4EE5-BB20-1B169CBA4279}" presName="spaceRect" presStyleCnt="0"/>
      <dgm:spPr/>
    </dgm:pt>
    <dgm:pt modelId="{DF2A1FDB-F97F-4DDC-8AF4-115EAE763F27}" type="pres">
      <dgm:prSet presAssocID="{163838B4-F3D3-4EE5-BB20-1B169CBA4279}" presName="parTx" presStyleLbl="revTx" presStyleIdx="2" presStyleCnt="5">
        <dgm:presLayoutVars>
          <dgm:chMax val="0"/>
          <dgm:chPref val="0"/>
        </dgm:presLayoutVars>
      </dgm:prSet>
      <dgm:spPr/>
    </dgm:pt>
    <dgm:pt modelId="{D1ABC601-7F66-45A5-8EC5-E56EE0532205}" type="pres">
      <dgm:prSet presAssocID="{B7A46FF5-137E-4A6F-A7E1-A9DD72D84CDD}" presName="sibTrans" presStyleCnt="0"/>
      <dgm:spPr/>
    </dgm:pt>
    <dgm:pt modelId="{59A240B3-C14C-4D31-B007-6644643F6BDB}" type="pres">
      <dgm:prSet presAssocID="{B28A8AAF-D7EA-4766-B0A8-73FC673AF0B4}" presName="compNode" presStyleCnt="0"/>
      <dgm:spPr/>
    </dgm:pt>
    <dgm:pt modelId="{9E6CA0E3-BCFA-4A0A-8FFA-17545F318BF3}" type="pres">
      <dgm:prSet presAssocID="{B28A8AAF-D7EA-4766-B0A8-73FC673AF0B4}" presName="bgRect" presStyleLbl="bgShp" presStyleIdx="3" presStyleCnt="5"/>
      <dgm:spPr/>
    </dgm:pt>
    <dgm:pt modelId="{65AEE101-100A-4BE5-ABE9-7C9CE52A2E49}" type="pres">
      <dgm:prSet presAssocID="{B28A8AAF-D7EA-4766-B0A8-73FC673AF0B4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que"/>
        </a:ext>
      </dgm:extLst>
    </dgm:pt>
    <dgm:pt modelId="{1A6E3985-7B0E-4842-9845-23F181A23506}" type="pres">
      <dgm:prSet presAssocID="{B28A8AAF-D7EA-4766-B0A8-73FC673AF0B4}" presName="spaceRect" presStyleCnt="0"/>
      <dgm:spPr/>
    </dgm:pt>
    <dgm:pt modelId="{E45E1442-A878-442D-A848-8A1F17358ED5}" type="pres">
      <dgm:prSet presAssocID="{B28A8AAF-D7EA-4766-B0A8-73FC673AF0B4}" presName="parTx" presStyleLbl="revTx" presStyleIdx="3" presStyleCnt="5">
        <dgm:presLayoutVars>
          <dgm:chMax val="0"/>
          <dgm:chPref val="0"/>
        </dgm:presLayoutVars>
      </dgm:prSet>
      <dgm:spPr/>
    </dgm:pt>
    <dgm:pt modelId="{2A3D6DD4-955F-46C5-AD24-D7CF6F3CAEFD}" type="pres">
      <dgm:prSet presAssocID="{5E09D76B-51C0-4CBC-BD6C-487FAED091C5}" presName="sibTrans" presStyleCnt="0"/>
      <dgm:spPr/>
    </dgm:pt>
    <dgm:pt modelId="{D4D03805-D59A-4895-9DC6-C1D70A6566A7}" type="pres">
      <dgm:prSet presAssocID="{D3443ADF-C3C9-432F-B9F1-B85EF469F17A}" presName="compNode" presStyleCnt="0"/>
      <dgm:spPr/>
    </dgm:pt>
    <dgm:pt modelId="{ACFB9169-8899-4137-BA23-E0BDEBDF1850}" type="pres">
      <dgm:prSet presAssocID="{D3443ADF-C3C9-432F-B9F1-B85EF469F17A}" presName="bgRect" presStyleLbl="bgShp" presStyleIdx="4" presStyleCnt="5"/>
      <dgm:spPr/>
    </dgm:pt>
    <dgm:pt modelId="{0B246251-538D-4E81-8486-4F6374D27100}" type="pres">
      <dgm:prSet presAssocID="{D3443ADF-C3C9-432F-B9F1-B85EF469F17A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che"/>
        </a:ext>
      </dgm:extLst>
    </dgm:pt>
    <dgm:pt modelId="{C064A82B-944D-49F7-AC08-49629849911C}" type="pres">
      <dgm:prSet presAssocID="{D3443ADF-C3C9-432F-B9F1-B85EF469F17A}" presName="spaceRect" presStyleCnt="0"/>
      <dgm:spPr/>
    </dgm:pt>
    <dgm:pt modelId="{6966D3FB-ACBA-4418-8F28-7832FF6E79D2}" type="pres">
      <dgm:prSet presAssocID="{D3443ADF-C3C9-432F-B9F1-B85EF469F17A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2263B204-DC36-4779-ADDD-2D23C6C6521B}" srcId="{16321B05-7DE4-4CD6-9586-A1A3779F43E5}" destId="{163838B4-F3D3-4EE5-BB20-1B169CBA4279}" srcOrd="2" destOrd="0" parTransId="{23FD6FD6-E591-4B3C-AACB-5A76BE93A9F5}" sibTransId="{B7A46FF5-137E-4A6F-A7E1-A9DD72D84CDD}"/>
    <dgm:cxn modelId="{957D8F0B-E5A2-4846-B364-E8D564A39424}" type="presOf" srcId="{C3295231-3E75-4722-811C-520BABDBAA29}" destId="{192E1423-7343-41EF-BE61-B351F8EDC4B5}" srcOrd="0" destOrd="0" presId="urn:microsoft.com/office/officeart/2018/2/layout/IconVerticalSolidList"/>
    <dgm:cxn modelId="{BB1C800D-B915-4979-98BB-0320135E7176}" srcId="{16321B05-7DE4-4CD6-9586-A1A3779F43E5}" destId="{683F5683-0E7E-4BDD-AF84-C5C2FCB06FD7}" srcOrd="1" destOrd="0" parTransId="{DA3B231E-6460-4ED9-A656-E73BA17F0E8E}" sibTransId="{39F42784-6D16-4C29-996C-3F65C4A8B0C5}"/>
    <dgm:cxn modelId="{C9745112-440C-4CF4-9B9B-40111380A470}" srcId="{16321B05-7DE4-4CD6-9586-A1A3779F43E5}" destId="{D3443ADF-C3C9-432F-B9F1-B85EF469F17A}" srcOrd="4" destOrd="0" parTransId="{891884F3-20F7-4E3F-9DC6-4269CBCE7A13}" sibTransId="{C25F9F23-75F4-4C1A-9F49-9C747CBBD350}"/>
    <dgm:cxn modelId="{F4303919-8C79-48E2-81B0-C525F82D3308}" srcId="{16321B05-7DE4-4CD6-9586-A1A3779F43E5}" destId="{C3295231-3E75-4722-811C-520BABDBAA29}" srcOrd="0" destOrd="0" parTransId="{FD8E3A62-8DA7-4D28-8783-4547F8ADBC22}" sibTransId="{D00C0F30-AB1B-4002-8EB4-C65D9DA7E10F}"/>
    <dgm:cxn modelId="{6544B85F-47B7-4E45-B82D-231F6C28BB2D}" type="presOf" srcId="{683F5683-0E7E-4BDD-AF84-C5C2FCB06FD7}" destId="{DE557F39-A3FA-49DE-A4D8-789153530505}" srcOrd="0" destOrd="0" presId="urn:microsoft.com/office/officeart/2018/2/layout/IconVerticalSolidList"/>
    <dgm:cxn modelId="{6A7D7343-0F1E-44C2-AC99-6B955901F957}" type="presOf" srcId="{B28A8AAF-D7EA-4766-B0A8-73FC673AF0B4}" destId="{E45E1442-A878-442D-A848-8A1F17358ED5}" srcOrd="0" destOrd="0" presId="urn:microsoft.com/office/officeart/2018/2/layout/IconVerticalSolidList"/>
    <dgm:cxn modelId="{6D8AD563-0A68-45D6-8083-7A2C323A1552}" type="presOf" srcId="{163838B4-F3D3-4EE5-BB20-1B169CBA4279}" destId="{DF2A1FDB-F97F-4DDC-8AF4-115EAE763F27}" srcOrd="0" destOrd="0" presId="urn:microsoft.com/office/officeart/2018/2/layout/IconVerticalSolidList"/>
    <dgm:cxn modelId="{9FC5FB55-CADB-4323-95D1-11AD0CC8317B}" srcId="{16321B05-7DE4-4CD6-9586-A1A3779F43E5}" destId="{B28A8AAF-D7EA-4766-B0A8-73FC673AF0B4}" srcOrd="3" destOrd="0" parTransId="{07341051-3F83-45E3-ABDE-59E877B9713E}" sibTransId="{5E09D76B-51C0-4CBC-BD6C-487FAED091C5}"/>
    <dgm:cxn modelId="{8700E9D9-8C45-4044-86C9-A65C867BC531}" type="presOf" srcId="{16321B05-7DE4-4CD6-9586-A1A3779F43E5}" destId="{D11FAD4A-887A-4D29-935C-11653C030280}" srcOrd="0" destOrd="0" presId="urn:microsoft.com/office/officeart/2018/2/layout/IconVerticalSolidList"/>
    <dgm:cxn modelId="{9A8585F3-CB71-4CDD-8562-2F20FDAF389F}" type="presOf" srcId="{D3443ADF-C3C9-432F-B9F1-B85EF469F17A}" destId="{6966D3FB-ACBA-4418-8F28-7832FF6E79D2}" srcOrd="0" destOrd="0" presId="urn:microsoft.com/office/officeart/2018/2/layout/IconVerticalSolidList"/>
    <dgm:cxn modelId="{716EF980-CF1D-473B-82C3-FA2033C5477A}" type="presParOf" srcId="{D11FAD4A-887A-4D29-935C-11653C030280}" destId="{BAA674A4-80AC-48DB-81CA-C43CA0C732BD}" srcOrd="0" destOrd="0" presId="urn:microsoft.com/office/officeart/2018/2/layout/IconVerticalSolidList"/>
    <dgm:cxn modelId="{1FA4D9E9-7851-4EB0-A065-C395408F0A0A}" type="presParOf" srcId="{BAA674A4-80AC-48DB-81CA-C43CA0C732BD}" destId="{755E6BFC-5739-4A82-9229-E7E5FA01254A}" srcOrd="0" destOrd="0" presId="urn:microsoft.com/office/officeart/2018/2/layout/IconVerticalSolidList"/>
    <dgm:cxn modelId="{293A25A4-70E3-4356-8C01-FDBC305179DD}" type="presParOf" srcId="{BAA674A4-80AC-48DB-81CA-C43CA0C732BD}" destId="{B93FD143-F5E7-4316-87F4-288117BE64AE}" srcOrd="1" destOrd="0" presId="urn:microsoft.com/office/officeart/2018/2/layout/IconVerticalSolidList"/>
    <dgm:cxn modelId="{0468EB29-2C0D-4A1F-BD37-62653BFD0F05}" type="presParOf" srcId="{BAA674A4-80AC-48DB-81CA-C43CA0C732BD}" destId="{27AD327C-7CD2-47FC-9268-932692F790F5}" srcOrd="2" destOrd="0" presId="urn:microsoft.com/office/officeart/2018/2/layout/IconVerticalSolidList"/>
    <dgm:cxn modelId="{A6C8EA84-E3A0-4234-BA93-A9D2494C1782}" type="presParOf" srcId="{BAA674A4-80AC-48DB-81CA-C43CA0C732BD}" destId="{192E1423-7343-41EF-BE61-B351F8EDC4B5}" srcOrd="3" destOrd="0" presId="urn:microsoft.com/office/officeart/2018/2/layout/IconVerticalSolidList"/>
    <dgm:cxn modelId="{B969F6E5-F0E3-40E6-947A-FA8690517252}" type="presParOf" srcId="{D11FAD4A-887A-4D29-935C-11653C030280}" destId="{00761DBD-6EDE-4D57-AF6B-AF09BBD3582C}" srcOrd="1" destOrd="0" presId="urn:microsoft.com/office/officeart/2018/2/layout/IconVerticalSolidList"/>
    <dgm:cxn modelId="{02FC6CAF-760F-4BB2-81A7-B504F7F33E7A}" type="presParOf" srcId="{D11FAD4A-887A-4D29-935C-11653C030280}" destId="{58CDDF4B-7ED3-4105-B211-1F9880D44801}" srcOrd="2" destOrd="0" presId="urn:microsoft.com/office/officeart/2018/2/layout/IconVerticalSolidList"/>
    <dgm:cxn modelId="{AF785082-85EA-4CD2-9A00-5DF6550791FE}" type="presParOf" srcId="{58CDDF4B-7ED3-4105-B211-1F9880D44801}" destId="{1AE54C75-EB37-4369-805B-CCBF05F94066}" srcOrd="0" destOrd="0" presId="urn:microsoft.com/office/officeart/2018/2/layout/IconVerticalSolidList"/>
    <dgm:cxn modelId="{6A8B38C7-FA26-4B39-AF69-5C4FAB54F7E4}" type="presParOf" srcId="{58CDDF4B-7ED3-4105-B211-1F9880D44801}" destId="{601736EB-83A1-4F2A-9FCB-B4DDD673658C}" srcOrd="1" destOrd="0" presId="urn:microsoft.com/office/officeart/2018/2/layout/IconVerticalSolidList"/>
    <dgm:cxn modelId="{0A77A100-EE4A-4177-83B1-9739C89D2457}" type="presParOf" srcId="{58CDDF4B-7ED3-4105-B211-1F9880D44801}" destId="{695065BB-9404-45F7-97AA-C4DBEB4A36B4}" srcOrd="2" destOrd="0" presId="urn:microsoft.com/office/officeart/2018/2/layout/IconVerticalSolidList"/>
    <dgm:cxn modelId="{ED2AE5D4-1DDA-4F4F-AD37-40A4F596A662}" type="presParOf" srcId="{58CDDF4B-7ED3-4105-B211-1F9880D44801}" destId="{DE557F39-A3FA-49DE-A4D8-789153530505}" srcOrd="3" destOrd="0" presId="urn:microsoft.com/office/officeart/2018/2/layout/IconVerticalSolidList"/>
    <dgm:cxn modelId="{D7A14875-06E9-44D8-9F4B-32BD8396117C}" type="presParOf" srcId="{D11FAD4A-887A-4D29-935C-11653C030280}" destId="{6A963B52-A620-4DB3-AD4B-FA5BCC9171E4}" srcOrd="3" destOrd="0" presId="urn:microsoft.com/office/officeart/2018/2/layout/IconVerticalSolidList"/>
    <dgm:cxn modelId="{BF5393E9-8839-4EAF-B7E0-F6EDFEB8F42E}" type="presParOf" srcId="{D11FAD4A-887A-4D29-935C-11653C030280}" destId="{95B90CE0-04A5-4F23-B392-88B3C0A160FA}" srcOrd="4" destOrd="0" presId="urn:microsoft.com/office/officeart/2018/2/layout/IconVerticalSolidList"/>
    <dgm:cxn modelId="{EC1147D6-F2A4-497B-865C-9F38D9DC48FC}" type="presParOf" srcId="{95B90CE0-04A5-4F23-B392-88B3C0A160FA}" destId="{9BAABE7D-4DE2-4C04-B6F4-561EE157F2BF}" srcOrd="0" destOrd="0" presId="urn:microsoft.com/office/officeart/2018/2/layout/IconVerticalSolidList"/>
    <dgm:cxn modelId="{11CABBE2-9EB1-49C5-9D7F-73C3C3BD0E9B}" type="presParOf" srcId="{95B90CE0-04A5-4F23-B392-88B3C0A160FA}" destId="{BD976E9D-3143-4348-9DFB-652EB63834E3}" srcOrd="1" destOrd="0" presId="urn:microsoft.com/office/officeart/2018/2/layout/IconVerticalSolidList"/>
    <dgm:cxn modelId="{52B5AC01-A81F-422C-8EEA-72072575F2D3}" type="presParOf" srcId="{95B90CE0-04A5-4F23-B392-88B3C0A160FA}" destId="{77D5623A-B312-4CF1-A055-76535420BB93}" srcOrd="2" destOrd="0" presId="urn:microsoft.com/office/officeart/2018/2/layout/IconVerticalSolidList"/>
    <dgm:cxn modelId="{D445ABA1-D4CD-4E13-8C05-4192126C1851}" type="presParOf" srcId="{95B90CE0-04A5-4F23-B392-88B3C0A160FA}" destId="{DF2A1FDB-F97F-4DDC-8AF4-115EAE763F27}" srcOrd="3" destOrd="0" presId="urn:microsoft.com/office/officeart/2018/2/layout/IconVerticalSolidList"/>
    <dgm:cxn modelId="{90A89D33-63BD-4148-82C9-7F584F63D049}" type="presParOf" srcId="{D11FAD4A-887A-4D29-935C-11653C030280}" destId="{D1ABC601-7F66-45A5-8EC5-E56EE0532205}" srcOrd="5" destOrd="0" presId="urn:microsoft.com/office/officeart/2018/2/layout/IconVerticalSolidList"/>
    <dgm:cxn modelId="{BBDD04C9-4370-4A3E-A8F9-F617E6F7610D}" type="presParOf" srcId="{D11FAD4A-887A-4D29-935C-11653C030280}" destId="{59A240B3-C14C-4D31-B007-6644643F6BDB}" srcOrd="6" destOrd="0" presId="urn:microsoft.com/office/officeart/2018/2/layout/IconVerticalSolidList"/>
    <dgm:cxn modelId="{F1112D00-B1B0-4225-8932-74F6A5331CA9}" type="presParOf" srcId="{59A240B3-C14C-4D31-B007-6644643F6BDB}" destId="{9E6CA0E3-BCFA-4A0A-8FFA-17545F318BF3}" srcOrd="0" destOrd="0" presId="urn:microsoft.com/office/officeart/2018/2/layout/IconVerticalSolidList"/>
    <dgm:cxn modelId="{9075E7CD-03BA-401C-98B8-E7B7057E8A72}" type="presParOf" srcId="{59A240B3-C14C-4D31-B007-6644643F6BDB}" destId="{65AEE101-100A-4BE5-ABE9-7C9CE52A2E49}" srcOrd="1" destOrd="0" presId="urn:microsoft.com/office/officeart/2018/2/layout/IconVerticalSolidList"/>
    <dgm:cxn modelId="{53977536-0F43-44DC-A48B-B48E8DC5BF46}" type="presParOf" srcId="{59A240B3-C14C-4D31-B007-6644643F6BDB}" destId="{1A6E3985-7B0E-4842-9845-23F181A23506}" srcOrd="2" destOrd="0" presId="urn:microsoft.com/office/officeart/2018/2/layout/IconVerticalSolidList"/>
    <dgm:cxn modelId="{1C56F4E1-D86E-4080-91EC-FFE12DA1DC14}" type="presParOf" srcId="{59A240B3-C14C-4D31-B007-6644643F6BDB}" destId="{E45E1442-A878-442D-A848-8A1F17358ED5}" srcOrd="3" destOrd="0" presId="urn:microsoft.com/office/officeart/2018/2/layout/IconVerticalSolidList"/>
    <dgm:cxn modelId="{C92C4886-11BE-477C-8E8A-A6AEFCC4DD89}" type="presParOf" srcId="{D11FAD4A-887A-4D29-935C-11653C030280}" destId="{2A3D6DD4-955F-46C5-AD24-D7CF6F3CAEFD}" srcOrd="7" destOrd="0" presId="urn:microsoft.com/office/officeart/2018/2/layout/IconVerticalSolidList"/>
    <dgm:cxn modelId="{54408494-90CF-4853-833C-C16C96153343}" type="presParOf" srcId="{D11FAD4A-887A-4D29-935C-11653C030280}" destId="{D4D03805-D59A-4895-9DC6-C1D70A6566A7}" srcOrd="8" destOrd="0" presId="urn:microsoft.com/office/officeart/2018/2/layout/IconVerticalSolidList"/>
    <dgm:cxn modelId="{46B4FCED-35AF-4E6C-B75E-7FF2E16BD8EB}" type="presParOf" srcId="{D4D03805-D59A-4895-9DC6-C1D70A6566A7}" destId="{ACFB9169-8899-4137-BA23-E0BDEBDF1850}" srcOrd="0" destOrd="0" presId="urn:microsoft.com/office/officeart/2018/2/layout/IconVerticalSolidList"/>
    <dgm:cxn modelId="{2718F97C-F4A2-4527-A64C-EF783800E673}" type="presParOf" srcId="{D4D03805-D59A-4895-9DC6-C1D70A6566A7}" destId="{0B246251-538D-4E81-8486-4F6374D27100}" srcOrd="1" destOrd="0" presId="urn:microsoft.com/office/officeart/2018/2/layout/IconVerticalSolidList"/>
    <dgm:cxn modelId="{7DFE4CE1-5CB8-4A81-B95F-1FE8D14DC405}" type="presParOf" srcId="{D4D03805-D59A-4895-9DC6-C1D70A6566A7}" destId="{C064A82B-944D-49F7-AC08-49629849911C}" srcOrd="2" destOrd="0" presId="urn:microsoft.com/office/officeart/2018/2/layout/IconVerticalSolidList"/>
    <dgm:cxn modelId="{23D20517-0849-4968-B410-96C136EEE530}" type="presParOf" srcId="{D4D03805-D59A-4895-9DC6-C1D70A6566A7}" destId="{6966D3FB-ACBA-4418-8F28-7832FF6E79D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CB486D-67E9-427E-B784-56B9F67B8907}">
      <dsp:nvSpPr>
        <dsp:cNvPr id="0" name=""/>
        <dsp:cNvSpPr/>
      </dsp:nvSpPr>
      <dsp:spPr>
        <a:xfrm>
          <a:off x="0" y="53554"/>
          <a:ext cx="10381205" cy="575639"/>
        </a:xfrm>
        <a:prstGeom prst="roundRect">
          <a:avLst/>
        </a:prstGeom>
        <a:solidFill>
          <a:srgbClr val="0070C0">
            <a:alpha val="8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Law of 24 June 2010 on public libraries and its grand-ducal regulation</a:t>
          </a:r>
        </a:p>
      </dsp:txBody>
      <dsp:txXfrm>
        <a:off x="28100" y="81654"/>
        <a:ext cx="10325005" cy="519439"/>
      </dsp:txXfrm>
    </dsp:sp>
    <dsp:sp modelId="{879383DF-DAC3-4609-B227-B2BB77C2CF26}">
      <dsp:nvSpPr>
        <dsp:cNvPr id="0" name=""/>
        <dsp:cNvSpPr/>
      </dsp:nvSpPr>
      <dsp:spPr>
        <a:xfrm>
          <a:off x="0" y="698314"/>
          <a:ext cx="10381205" cy="57563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Obsolete when it comes to new technologies</a:t>
          </a:r>
        </a:p>
      </dsp:txBody>
      <dsp:txXfrm>
        <a:off x="28100" y="726414"/>
        <a:ext cx="10325005" cy="519439"/>
      </dsp:txXfrm>
    </dsp:sp>
    <dsp:sp modelId="{792B2E83-612B-4B53-A41F-99E506337FAB}">
      <dsp:nvSpPr>
        <dsp:cNvPr id="0" name=""/>
        <dsp:cNvSpPr/>
      </dsp:nvSpPr>
      <dsp:spPr>
        <a:xfrm>
          <a:off x="0" y="1343074"/>
          <a:ext cx="10381205" cy="575639"/>
        </a:xfrm>
        <a:prstGeom prst="roundRect">
          <a:avLst/>
        </a:prstGeom>
        <a:solidFill>
          <a:srgbClr val="0070C0">
            <a:alpha val="8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Regulates the choice of collections and opening times</a:t>
          </a:r>
        </a:p>
      </dsp:txBody>
      <dsp:txXfrm>
        <a:off x="28100" y="1371174"/>
        <a:ext cx="10325005" cy="519439"/>
      </dsp:txXfrm>
    </dsp:sp>
    <dsp:sp modelId="{29624F00-9598-4C30-90B1-5036D6D6261A}">
      <dsp:nvSpPr>
        <dsp:cNvPr id="0" name=""/>
        <dsp:cNvSpPr/>
      </dsp:nvSpPr>
      <dsp:spPr>
        <a:xfrm>
          <a:off x="0" y="1987834"/>
          <a:ext cx="10381205" cy="57563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Insufficient and non-indexed funding</a:t>
          </a:r>
        </a:p>
      </dsp:txBody>
      <dsp:txXfrm>
        <a:off x="28100" y="2015934"/>
        <a:ext cx="10325005" cy="519439"/>
      </dsp:txXfrm>
    </dsp:sp>
    <dsp:sp modelId="{C0800BC0-0798-4F4E-BF4B-25313E52B3E7}">
      <dsp:nvSpPr>
        <dsp:cNvPr id="0" name=""/>
        <dsp:cNvSpPr/>
      </dsp:nvSpPr>
      <dsp:spPr>
        <a:xfrm>
          <a:off x="0" y="2632594"/>
          <a:ext cx="10381205" cy="575639"/>
        </a:xfrm>
        <a:prstGeom prst="roundRect">
          <a:avLst/>
        </a:prstGeom>
        <a:solidFill>
          <a:srgbClr val="0070C0">
            <a:alpha val="8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 support for the professionalization of the sector</a:t>
          </a:r>
        </a:p>
      </dsp:txBody>
      <dsp:txXfrm>
        <a:off x="28100" y="2660694"/>
        <a:ext cx="10325005" cy="5194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5E6BFC-5739-4A82-9229-E7E5FA01254A}">
      <dsp:nvSpPr>
        <dsp:cNvPr id="0" name=""/>
        <dsp:cNvSpPr/>
      </dsp:nvSpPr>
      <dsp:spPr>
        <a:xfrm>
          <a:off x="0" y="4405"/>
          <a:ext cx="6055450" cy="9383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3FD143-F5E7-4316-87F4-288117BE64AE}">
      <dsp:nvSpPr>
        <dsp:cNvPr id="0" name=""/>
        <dsp:cNvSpPr/>
      </dsp:nvSpPr>
      <dsp:spPr>
        <a:xfrm>
          <a:off x="283843" y="215528"/>
          <a:ext cx="516078" cy="5160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2E1423-7343-41EF-BE61-B351F8EDC4B5}">
      <dsp:nvSpPr>
        <dsp:cNvPr id="0" name=""/>
        <dsp:cNvSpPr/>
      </dsp:nvSpPr>
      <dsp:spPr>
        <a:xfrm>
          <a:off x="1083764" y="4405"/>
          <a:ext cx="4971685" cy="938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306" tIns="99306" rIns="99306" bIns="993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900" kern="1200" dirty="0">
              <a:solidFill>
                <a:schemeClr val="tx1"/>
              </a:solidFill>
            </a:rPr>
            <a:t>Long </a:t>
          </a:r>
          <a:r>
            <a:rPr lang="fr-CH" sz="1900" kern="1200" dirty="0" err="1">
              <a:solidFill>
                <a:schemeClr val="tx1"/>
              </a:solidFill>
            </a:rPr>
            <a:t>years</a:t>
          </a:r>
          <a:r>
            <a:rPr lang="fr-CH" sz="1900" kern="1200" dirty="0">
              <a:solidFill>
                <a:schemeClr val="tx1"/>
              </a:solidFill>
            </a:rPr>
            <a:t> of lobbying to </a:t>
          </a:r>
          <a:r>
            <a:rPr lang="fr-CH" sz="1900" kern="1200" dirty="0" err="1">
              <a:solidFill>
                <a:schemeClr val="tx1"/>
              </a:solidFill>
            </a:rPr>
            <a:t>convince</a:t>
          </a:r>
          <a:r>
            <a:rPr lang="fr-CH" sz="1900" kern="1200" dirty="0">
              <a:solidFill>
                <a:schemeClr val="tx1"/>
              </a:solidFill>
            </a:rPr>
            <a:t> the </a:t>
          </a:r>
          <a:r>
            <a:rPr lang="fr-CH" sz="1900" kern="1200" dirty="0" err="1">
              <a:solidFill>
                <a:schemeClr val="tx1"/>
              </a:solidFill>
            </a:rPr>
            <a:t>politics</a:t>
          </a:r>
          <a:r>
            <a:rPr lang="fr-CH" sz="1900" kern="1200" dirty="0">
              <a:solidFill>
                <a:schemeClr val="tx1"/>
              </a:solidFill>
            </a:rPr>
            <a:t> </a:t>
          </a:r>
          <a:r>
            <a:rPr lang="fr-CH" sz="1900" kern="1200" dirty="0" err="1">
              <a:solidFill>
                <a:schemeClr val="tx1"/>
              </a:solidFill>
            </a:rPr>
            <a:t>that</a:t>
          </a:r>
          <a:r>
            <a:rPr lang="fr-CH" sz="1900" kern="1200" dirty="0">
              <a:solidFill>
                <a:schemeClr val="tx1"/>
              </a:solidFill>
            </a:rPr>
            <a:t> changes are </a:t>
          </a:r>
          <a:r>
            <a:rPr lang="fr-CH" sz="1900" kern="1200" dirty="0" err="1">
              <a:solidFill>
                <a:schemeClr val="tx1"/>
              </a:solidFill>
            </a:rPr>
            <a:t>needed</a:t>
          </a:r>
          <a:endParaRPr lang="en-US" sz="1900" kern="1200" dirty="0"/>
        </a:p>
      </dsp:txBody>
      <dsp:txXfrm>
        <a:off x="1083764" y="4405"/>
        <a:ext cx="4971685" cy="938324"/>
      </dsp:txXfrm>
    </dsp:sp>
    <dsp:sp modelId="{1AE54C75-EB37-4369-805B-CCBF05F94066}">
      <dsp:nvSpPr>
        <dsp:cNvPr id="0" name=""/>
        <dsp:cNvSpPr/>
      </dsp:nvSpPr>
      <dsp:spPr>
        <a:xfrm>
          <a:off x="0" y="1177310"/>
          <a:ext cx="6055450" cy="9383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1736EB-83A1-4F2A-9FCB-B4DDD673658C}">
      <dsp:nvSpPr>
        <dsp:cNvPr id="0" name=""/>
        <dsp:cNvSpPr/>
      </dsp:nvSpPr>
      <dsp:spPr>
        <a:xfrm>
          <a:off x="283843" y="1388433"/>
          <a:ext cx="516078" cy="5160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557F39-A3FA-49DE-A4D8-789153530505}">
      <dsp:nvSpPr>
        <dsp:cNvPr id="0" name=""/>
        <dsp:cNvSpPr/>
      </dsp:nvSpPr>
      <dsp:spPr>
        <a:xfrm>
          <a:off x="1083764" y="1177310"/>
          <a:ext cx="4971685" cy="938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306" tIns="99306" rIns="99306" bIns="993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900" kern="1200" dirty="0">
              <a:solidFill>
                <a:schemeClr val="tx1"/>
              </a:solidFill>
            </a:rPr>
            <a:t>New Ministry of Culture </a:t>
          </a:r>
          <a:r>
            <a:rPr lang="fr-CH" sz="1900" kern="1200" dirty="0" err="1">
              <a:solidFill>
                <a:schemeClr val="tx1"/>
              </a:solidFill>
            </a:rPr>
            <a:t>since</a:t>
          </a:r>
          <a:r>
            <a:rPr lang="fr-CH" sz="1900" kern="1200" dirty="0">
              <a:solidFill>
                <a:schemeClr val="tx1"/>
              </a:solidFill>
            </a:rPr>
            <a:t> 2023</a:t>
          </a:r>
          <a:endParaRPr lang="en-US" sz="1900" kern="1200" dirty="0"/>
        </a:p>
      </dsp:txBody>
      <dsp:txXfrm>
        <a:off x="1083764" y="1177310"/>
        <a:ext cx="4971685" cy="938324"/>
      </dsp:txXfrm>
    </dsp:sp>
    <dsp:sp modelId="{9BAABE7D-4DE2-4C04-B6F4-561EE157F2BF}">
      <dsp:nvSpPr>
        <dsp:cNvPr id="0" name=""/>
        <dsp:cNvSpPr/>
      </dsp:nvSpPr>
      <dsp:spPr>
        <a:xfrm>
          <a:off x="0" y="2350215"/>
          <a:ext cx="6055450" cy="9383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976E9D-3143-4348-9DFB-652EB63834E3}">
      <dsp:nvSpPr>
        <dsp:cNvPr id="0" name=""/>
        <dsp:cNvSpPr/>
      </dsp:nvSpPr>
      <dsp:spPr>
        <a:xfrm>
          <a:off x="283843" y="2561338"/>
          <a:ext cx="516078" cy="51607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2A1FDB-F97F-4DDC-8AF4-115EAE763F27}">
      <dsp:nvSpPr>
        <dsp:cNvPr id="0" name=""/>
        <dsp:cNvSpPr/>
      </dsp:nvSpPr>
      <dsp:spPr>
        <a:xfrm>
          <a:off x="1083764" y="2350215"/>
          <a:ext cx="4971685" cy="938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306" tIns="99306" rIns="99306" bIns="993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900" kern="1200" dirty="0">
              <a:solidFill>
                <a:schemeClr val="tx1"/>
              </a:solidFill>
            </a:rPr>
            <a:t>Public consultation process, </a:t>
          </a:r>
          <a:r>
            <a:rPr lang="fr-CH" sz="1900" kern="1200" dirty="0" err="1">
              <a:solidFill>
                <a:schemeClr val="tx1"/>
              </a:solidFill>
            </a:rPr>
            <a:t>survey</a:t>
          </a:r>
          <a:r>
            <a:rPr lang="fr-CH" sz="1900" kern="1200" dirty="0">
              <a:solidFill>
                <a:schemeClr val="tx1"/>
              </a:solidFill>
            </a:rPr>
            <a:t>, </a:t>
          </a:r>
          <a:r>
            <a:rPr lang="fr-CH" sz="1900" kern="1200" dirty="0" err="1">
              <a:solidFill>
                <a:schemeClr val="tx1"/>
              </a:solidFill>
            </a:rPr>
            <a:t>study</a:t>
          </a:r>
          <a:r>
            <a:rPr lang="fr-CH" sz="1900" kern="1200" dirty="0">
              <a:solidFill>
                <a:schemeClr val="tx1"/>
              </a:solidFill>
            </a:rPr>
            <a:t> of the </a:t>
          </a:r>
          <a:r>
            <a:rPr lang="fr-CH" sz="1900" kern="1200" dirty="0" err="1">
              <a:solidFill>
                <a:schemeClr val="tx1"/>
              </a:solidFill>
            </a:rPr>
            <a:t>current</a:t>
          </a:r>
          <a:r>
            <a:rPr lang="fr-CH" sz="1900" kern="1200" dirty="0">
              <a:solidFill>
                <a:schemeClr val="tx1"/>
              </a:solidFill>
            </a:rPr>
            <a:t> </a:t>
          </a:r>
          <a:r>
            <a:rPr lang="fr-CH" sz="1900" kern="1200" dirty="0" err="1">
              <a:solidFill>
                <a:schemeClr val="tx1"/>
              </a:solidFill>
            </a:rPr>
            <a:t>library</a:t>
          </a:r>
          <a:r>
            <a:rPr lang="fr-CH" sz="1900" kern="1200" dirty="0">
              <a:solidFill>
                <a:schemeClr val="tx1"/>
              </a:solidFill>
            </a:rPr>
            <a:t> </a:t>
          </a:r>
          <a:r>
            <a:rPr lang="fr-CH" sz="1900" kern="1200" dirty="0" err="1">
              <a:solidFill>
                <a:schemeClr val="tx1"/>
              </a:solidFill>
            </a:rPr>
            <a:t>environment</a:t>
          </a:r>
          <a:endParaRPr lang="en-US" sz="1900" kern="1200" dirty="0"/>
        </a:p>
      </dsp:txBody>
      <dsp:txXfrm>
        <a:off x="1083764" y="2350215"/>
        <a:ext cx="4971685" cy="938324"/>
      </dsp:txXfrm>
    </dsp:sp>
    <dsp:sp modelId="{9E6CA0E3-BCFA-4A0A-8FFA-17545F318BF3}">
      <dsp:nvSpPr>
        <dsp:cNvPr id="0" name=""/>
        <dsp:cNvSpPr/>
      </dsp:nvSpPr>
      <dsp:spPr>
        <a:xfrm>
          <a:off x="0" y="3523120"/>
          <a:ext cx="6055450" cy="9383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AEE101-100A-4BE5-ABE9-7C9CE52A2E49}">
      <dsp:nvSpPr>
        <dsp:cNvPr id="0" name=""/>
        <dsp:cNvSpPr/>
      </dsp:nvSpPr>
      <dsp:spPr>
        <a:xfrm>
          <a:off x="283843" y="3734243"/>
          <a:ext cx="516078" cy="51607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5E1442-A878-442D-A848-8A1F17358ED5}">
      <dsp:nvSpPr>
        <dsp:cNvPr id="0" name=""/>
        <dsp:cNvSpPr/>
      </dsp:nvSpPr>
      <dsp:spPr>
        <a:xfrm>
          <a:off x="1083764" y="3523120"/>
          <a:ext cx="4971685" cy="938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306" tIns="99306" rIns="99306" bIns="993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900" kern="1200" dirty="0" err="1">
              <a:solidFill>
                <a:schemeClr val="tx1"/>
              </a:solidFill>
            </a:rPr>
            <a:t>Submission</a:t>
          </a:r>
          <a:r>
            <a:rPr lang="fr-CH" sz="1900" kern="1200" dirty="0">
              <a:solidFill>
                <a:schemeClr val="tx1"/>
              </a:solidFill>
            </a:rPr>
            <a:t> of a bill of </a:t>
          </a:r>
          <a:r>
            <a:rPr lang="fr-CH" sz="1900" kern="1200" dirty="0" err="1">
              <a:solidFill>
                <a:schemeClr val="tx1"/>
              </a:solidFill>
            </a:rPr>
            <a:t>law</a:t>
          </a:r>
          <a:r>
            <a:rPr lang="fr-CH" sz="1900" kern="1200" dirty="0">
              <a:solidFill>
                <a:schemeClr val="tx1"/>
              </a:solidFill>
            </a:rPr>
            <a:t> to the </a:t>
          </a:r>
          <a:r>
            <a:rPr lang="fr-CH" sz="1900" kern="1200" dirty="0" err="1">
              <a:solidFill>
                <a:schemeClr val="tx1"/>
              </a:solidFill>
            </a:rPr>
            <a:t>Parliament</a:t>
          </a:r>
          <a:r>
            <a:rPr lang="fr-CH" sz="1900" kern="1200" dirty="0">
              <a:solidFill>
                <a:schemeClr val="tx1"/>
              </a:solidFill>
            </a:rPr>
            <a:t> </a:t>
          </a:r>
          <a:r>
            <a:rPr lang="fr-CH" sz="1900" kern="1200" dirty="0" err="1">
              <a:solidFill>
                <a:schemeClr val="tx1"/>
              </a:solidFill>
            </a:rPr>
            <a:t>beginning</a:t>
          </a:r>
          <a:r>
            <a:rPr lang="fr-CH" sz="1900" kern="1200" dirty="0">
              <a:solidFill>
                <a:schemeClr val="tx1"/>
              </a:solidFill>
            </a:rPr>
            <a:t> of April 2025</a:t>
          </a:r>
          <a:endParaRPr lang="en-US" sz="1900" kern="1200" dirty="0"/>
        </a:p>
      </dsp:txBody>
      <dsp:txXfrm>
        <a:off x="1083764" y="3523120"/>
        <a:ext cx="4971685" cy="938324"/>
      </dsp:txXfrm>
    </dsp:sp>
    <dsp:sp modelId="{ACFB9169-8899-4137-BA23-E0BDEBDF1850}">
      <dsp:nvSpPr>
        <dsp:cNvPr id="0" name=""/>
        <dsp:cNvSpPr/>
      </dsp:nvSpPr>
      <dsp:spPr>
        <a:xfrm>
          <a:off x="0" y="4696025"/>
          <a:ext cx="6055450" cy="9383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246251-538D-4E81-8486-4F6374D27100}">
      <dsp:nvSpPr>
        <dsp:cNvPr id="0" name=""/>
        <dsp:cNvSpPr/>
      </dsp:nvSpPr>
      <dsp:spPr>
        <a:xfrm>
          <a:off x="283843" y="4907148"/>
          <a:ext cx="516078" cy="51607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66D3FB-ACBA-4418-8F28-7832FF6E79D2}">
      <dsp:nvSpPr>
        <dsp:cNvPr id="0" name=""/>
        <dsp:cNvSpPr/>
      </dsp:nvSpPr>
      <dsp:spPr>
        <a:xfrm>
          <a:off x="1083764" y="4696025"/>
          <a:ext cx="4971685" cy="938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306" tIns="99306" rIns="99306" bIns="993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900" kern="1200" dirty="0">
              <a:solidFill>
                <a:schemeClr val="tx1"/>
              </a:solidFill>
            </a:rPr>
            <a:t>Start of a new </a:t>
          </a:r>
          <a:r>
            <a:rPr lang="fr-CH" sz="1900" kern="1200" dirty="0" err="1">
              <a:solidFill>
                <a:schemeClr val="tx1"/>
              </a:solidFill>
            </a:rPr>
            <a:t>journey</a:t>
          </a:r>
          <a:r>
            <a:rPr lang="fr-CH" sz="1900" kern="1200" dirty="0">
              <a:solidFill>
                <a:schemeClr val="tx1"/>
              </a:solidFill>
            </a:rPr>
            <a:t>…</a:t>
          </a:r>
          <a:endParaRPr lang="en-US" sz="1900" kern="1200" dirty="0"/>
        </a:p>
      </dsp:txBody>
      <dsp:txXfrm>
        <a:off x="1083764" y="4696025"/>
        <a:ext cx="4971685" cy="9383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CB486D-67E9-427E-B784-56B9F67B8907}">
      <dsp:nvSpPr>
        <dsp:cNvPr id="0" name=""/>
        <dsp:cNvSpPr/>
      </dsp:nvSpPr>
      <dsp:spPr>
        <a:xfrm>
          <a:off x="0" y="53554"/>
          <a:ext cx="10381205" cy="575639"/>
        </a:xfrm>
        <a:prstGeom prst="roundRect">
          <a:avLst/>
        </a:prstGeom>
        <a:solidFill>
          <a:srgbClr val="0070C0">
            <a:alpha val="8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Mix of public libraries and specialized libraries</a:t>
          </a:r>
        </a:p>
      </dsp:txBody>
      <dsp:txXfrm>
        <a:off x="28100" y="81654"/>
        <a:ext cx="10325005" cy="519439"/>
      </dsp:txXfrm>
    </dsp:sp>
    <dsp:sp modelId="{879383DF-DAC3-4609-B227-B2BB77C2CF26}">
      <dsp:nvSpPr>
        <dsp:cNvPr id="0" name=""/>
        <dsp:cNvSpPr/>
      </dsp:nvSpPr>
      <dsp:spPr>
        <a:xfrm>
          <a:off x="0" y="698314"/>
          <a:ext cx="10381205" cy="57563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Support for municipalization</a:t>
          </a:r>
        </a:p>
      </dsp:txBody>
      <dsp:txXfrm>
        <a:off x="28100" y="726414"/>
        <a:ext cx="10325005" cy="519439"/>
      </dsp:txXfrm>
    </dsp:sp>
    <dsp:sp modelId="{792B2E83-612B-4B53-A41F-99E506337FAB}">
      <dsp:nvSpPr>
        <dsp:cNvPr id="0" name=""/>
        <dsp:cNvSpPr/>
      </dsp:nvSpPr>
      <dsp:spPr>
        <a:xfrm>
          <a:off x="0" y="1343074"/>
          <a:ext cx="10381205" cy="575639"/>
        </a:xfrm>
        <a:prstGeom prst="roundRect">
          <a:avLst/>
        </a:prstGeom>
        <a:solidFill>
          <a:srgbClr val="0070C0">
            <a:alpha val="8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Ambiguity about the regulation of the choice of collections</a:t>
          </a:r>
        </a:p>
      </dsp:txBody>
      <dsp:txXfrm>
        <a:off x="28100" y="1371174"/>
        <a:ext cx="10325005" cy="519439"/>
      </dsp:txXfrm>
    </dsp:sp>
    <dsp:sp modelId="{29624F00-9598-4C30-90B1-5036D6D6261A}">
      <dsp:nvSpPr>
        <dsp:cNvPr id="0" name=""/>
        <dsp:cNvSpPr/>
      </dsp:nvSpPr>
      <dsp:spPr>
        <a:xfrm>
          <a:off x="0" y="1987834"/>
          <a:ext cx="10381205" cy="57563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Indexed funding with several new aspects (higher budget dedicated!)</a:t>
          </a:r>
        </a:p>
      </dsp:txBody>
      <dsp:txXfrm>
        <a:off x="28100" y="2015934"/>
        <a:ext cx="10325005" cy="519439"/>
      </dsp:txXfrm>
    </dsp:sp>
    <dsp:sp modelId="{C0800BC0-0798-4F4E-BF4B-25313E52B3E7}">
      <dsp:nvSpPr>
        <dsp:cNvPr id="0" name=""/>
        <dsp:cNvSpPr/>
      </dsp:nvSpPr>
      <dsp:spPr>
        <a:xfrm>
          <a:off x="0" y="2632594"/>
          <a:ext cx="10381205" cy="575639"/>
        </a:xfrm>
        <a:prstGeom prst="roundRect">
          <a:avLst/>
        </a:prstGeom>
        <a:solidFill>
          <a:srgbClr val="0070C0">
            <a:alpha val="8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Support for the professionalization of the sector</a:t>
          </a:r>
        </a:p>
      </dsp:txBody>
      <dsp:txXfrm>
        <a:off x="28100" y="2660694"/>
        <a:ext cx="10325005" cy="5194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5E6BFC-5739-4A82-9229-E7E5FA01254A}">
      <dsp:nvSpPr>
        <dsp:cNvPr id="0" name=""/>
        <dsp:cNvSpPr/>
      </dsp:nvSpPr>
      <dsp:spPr>
        <a:xfrm>
          <a:off x="0" y="4405"/>
          <a:ext cx="6055450" cy="9383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3FD143-F5E7-4316-87F4-288117BE64AE}">
      <dsp:nvSpPr>
        <dsp:cNvPr id="0" name=""/>
        <dsp:cNvSpPr/>
      </dsp:nvSpPr>
      <dsp:spPr>
        <a:xfrm>
          <a:off x="283843" y="215528"/>
          <a:ext cx="516078" cy="5160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2E1423-7343-41EF-BE61-B351F8EDC4B5}">
      <dsp:nvSpPr>
        <dsp:cNvPr id="0" name=""/>
        <dsp:cNvSpPr/>
      </dsp:nvSpPr>
      <dsp:spPr>
        <a:xfrm>
          <a:off x="1083764" y="4405"/>
          <a:ext cx="4971685" cy="938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306" tIns="99306" rIns="99306" bIns="993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900" kern="1200" dirty="0" err="1"/>
            <a:t>Submission</a:t>
          </a:r>
          <a:r>
            <a:rPr lang="fr-CH" sz="1900" kern="1200" dirty="0"/>
            <a:t> of the </a:t>
          </a:r>
          <a:r>
            <a:rPr lang="fr-CH" sz="1900" kern="1200" dirty="0" err="1"/>
            <a:t>mandatory</a:t>
          </a:r>
          <a:r>
            <a:rPr lang="fr-CH" sz="1900" kern="1200" dirty="0"/>
            <a:t> opinions of the Council of State and </a:t>
          </a:r>
          <a:r>
            <a:rPr lang="fr-CH" sz="1900" kern="1200" dirty="0" err="1"/>
            <a:t>other</a:t>
          </a:r>
          <a:r>
            <a:rPr lang="fr-CH" sz="1900" kern="1200" dirty="0"/>
            <a:t> Chambers</a:t>
          </a:r>
          <a:endParaRPr lang="en-US" sz="1900" kern="1200" dirty="0"/>
        </a:p>
      </dsp:txBody>
      <dsp:txXfrm>
        <a:off x="1083764" y="4405"/>
        <a:ext cx="4971685" cy="938324"/>
      </dsp:txXfrm>
    </dsp:sp>
    <dsp:sp modelId="{1AE54C75-EB37-4369-805B-CCBF05F94066}">
      <dsp:nvSpPr>
        <dsp:cNvPr id="0" name=""/>
        <dsp:cNvSpPr/>
      </dsp:nvSpPr>
      <dsp:spPr>
        <a:xfrm>
          <a:off x="0" y="1177310"/>
          <a:ext cx="6055450" cy="9383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1736EB-83A1-4F2A-9FCB-B4DDD673658C}">
      <dsp:nvSpPr>
        <dsp:cNvPr id="0" name=""/>
        <dsp:cNvSpPr/>
      </dsp:nvSpPr>
      <dsp:spPr>
        <a:xfrm>
          <a:off x="283843" y="1388433"/>
          <a:ext cx="516078" cy="5160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557F39-A3FA-49DE-A4D8-789153530505}">
      <dsp:nvSpPr>
        <dsp:cNvPr id="0" name=""/>
        <dsp:cNvSpPr/>
      </dsp:nvSpPr>
      <dsp:spPr>
        <a:xfrm>
          <a:off x="1083764" y="1177310"/>
          <a:ext cx="4971685" cy="938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306" tIns="99306" rIns="99306" bIns="993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900" kern="1200" dirty="0" err="1"/>
            <a:t>Submission</a:t>
          </a:r>
          <a:r>
            <a:rPr lang="fr-CH" sz="1900" kern="1200" dirty="0"/>
            <a:t> of the opinions of the </a:t>
          </a:r>
          <a:r>
            <a:rPr lang="fr-CH" sz="1900" kern="1200" dirty="0" err="1"/>
            <a:t>different</a:t>
          </a:r>
          <a:r>
            <a:rPr lang="fr-CH" sz="1900" kern="1200" dirty="0"/>
            <a:t> </a:t>
          </a:r>
          <a:r>
            <a:rPr lang="fr-CH" sz="1900" kern="1200" dirty="0" err="1"/>
            <a:t>library</a:t>
          </a:r>
          <a:r>
            <a:rPr lang="fr-CH" sz="1900" kern="1200" dirty="0"/>
            <a:t> </a:t>
          </a:r>
          <a:r>
            <a:rPr lang="fr-CH" sz="1900" kern="1200" dirty="0" err="1"/>
            <a:t>actors</a:t>
          </a:r>
          <a:endParaRPr lang="en-US" sz="1900" kern="1200" dirty="0"/>
        </a:p>
      </dsp:txBody>
      <dsp:txXfrm>
        <a:off x="1083764" y="1177310"/>
        <a:ext cx="4971685" cy="938324"/>
      </dsp:txXfrm>
    </dsp:sp>
    <dsp:sp modelId="{9BAABE7D-4DE2-4C04-B6F4-561EE157F2BF}">
      <dsp:nvSpPr>
        <dsp:cNvPr id="0" name=""/>
        <dsp:cNvSpPr/>
      </dsp:nvSpPr>
      <dsp:spPr>
        <a:xfrm>
          <a:off x="0" y="2350215"/>
          <a:ext cx="6055450" cy="9383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976E9D-3143-4348-9DFB-652EB63834E3}">
      <dsp:nvSpPr>
        <dsp:cNvPr id="0" name=""/>
        <dsp:cNvSpPr/>
      </dsp:nvSpPr>
      <dsp:spPr>
        <a:xfrm>
          <a:off x="283843" y="2561338"/>
          <a:ext cx="516078" cy="51607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2A1FDB-F97F-4DDC-8AF4-115EAE763F27}">
      <dsp:nvSpPr>
        <dsp:cNvPr id="0" name=""/>
        <dsp:cNvSpPr/>
      </dsp:nvSpPr>
      <dsp:spPr>
        <a:xfrm>
          <a:off x="1083764" y="2350215"/>
          <a:ext cx="4971685" cy="938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306" tIns="99306" rIns="99306" bIns="993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900" kern="1200"/>
            <a:t>Debates in the Chamber of Deputies Culture Commission</a:t>
          </a:r>
          <a:endParaRPr lang="en-US" sz="1900" kern="1200"/>
        </a:p>
      </dsp:txBody>
      <dsp:txXfrm>
        <a:off x="1083764" y="2350215"/>
        <a:ext cx="4971685" cy="938324"/>
      </dsp:txXfrm>
    </dsp:sp>
    <dsp:sp modelId="{9E6CA0E3-BCFA-4A0A-8FFA-17545F318BF3}">
      <dsp:nvSpPr>
        <dsp:cNvPr id="0" name=""/>
        <dsp:cNvSpPr/>
      </dsp:nvSpPr>
      <dsp:spPr>
        <a:xfrm>
          <a:off x="0" y="3523120"/>
          <a:ext cx="6055450" cy="9383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AEE101-100A-4BE5-ABE9-7C9CE52A2E49}">
      <dsp:nvSpPr>
        <dsp:cNvPr id="0" name=""/>
        <dsp:cNvSpPr/>
      </dsp:nvSpPr>
      <dsp:spPr>
        <a:xfrm>
          <a:off x="283843" y="3734243"/>
          <a:ext cx="516078" cy="51607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5E1442-A878-442D-A848-8A1F17358ED5}">
      <dsp:nvSpPr>
        <dsp:cNvPr id="0" name=""/>
        <dsp:cNvSpPr/>
      </dsp:nvSpPr>
      <dsp:spPr>
        <a:xfrm>
          <a:off x="1083764" y="3523120"/>
          <a:ext cx="4971685" cy="938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306" tIns="99306" rIns="99306" bIns="993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(Amendments?)</a:t>
          </a:r>
          <a:endParaRPr lang="en-US" sz="1900" kern="1200"/>
        </a:p>
      </dsp:txBody>
      <dsp:txXfrm>
        <a:off x="1083764" y="3523120"/>
        <a:ext cx="4971685" cy="938324"/>
      </dsp:txXfrm>
    </dsp:sp>
    <dsp:sp modelId="{ACFB9169-8899-4137-BA23-E0BDEBDF1850}">
      <dsp:nvSpPr>
        <dsp:cNvPr id="0" name=""/>
        <dsp:cNvSpPr/>
      </dsp:nvSpPr>
      <dsp:spPr>
        <a:xfrm>
          <a:off x="0" y="4696025"/>
          <a:ext cx="6055450" cy="9383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246251-538D-4E81-8486-4F6374D27100}">
      <dsp:nvSpPr>
        <dsp:cNvPr id="0" name=""/>
        <dsp:cNvSpPr/>
      </dsp:nvSpPr>
      <dsp:spPr>
        <a:xfrm>
          <a:off x="283843" y="4907148"/>
          <a:ext cx="516078" cy="51607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66D3FB-ACBA-4418-8F28-7832FF6E79D2}">
      <dsp:nvSpPr>
        <dsp:cNvPr id="0" name=""/>
        <dsp:cNvSpPr/>
      </dsp:nvSpPr>
      <dsp:spPr>
        <a:xfrm>
          <a:off x="1083764" y="4696025"/>
          <a:ext cx="4971685" cy="938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306" tIns="99306" rIns="99306" bIns="993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… and maybe sometime vote in the Parliament and entry into force!!</a:t>
          </a:r>
          <a:endParaRPr lang="en-US" sz="1900" kern="1200"/>
        </a:p>
      </dsp:txBody>
      <dsp:txXfrm>
        <a:off x="1083764" y="4696025"/>
        <a:ext cx="4971685" cy="9383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284A420-F50C-4C2C-B88E-E6F4EF504B6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93A6D2E-5228-4998-9E24-EFCCA024675E}"/>
              </a:ext>
            </a:extLst>
          </p:cNvPr>
          <p:cNvSpPr/>
          <p:nvPr/>
        </p:nvSpPr>
        <p:spPr>
          <a:xfrm>
            <a:off x="0" y="-2"/>
            <a:ext cx="12188952" cy="3567547"/>
          </a:xfrm>
          <a:prstGeom prst="rect">
            <a:avLst/>
          </a:prstGeom>
          <a:ln>
            <a:noFill/>
          </a:ln>
          <a:effectLst>
            <a:outerShdw blurRad="228600" dist="1524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9D878C-9930-44AF-AE18-FCA0DAE10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802" y="852055"/>
            <a:ext cx="10380572" cy="2581463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2D608-1F8D-47BB-B595-43B7BEAC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802" y="3754582"/>
            <a:ext cx="10380572" cy="2244436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3C1DA-DAC9-422B-9450-54A7E03B3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EE12-F28E-4B03-A404-A8FCAE0F6316}" type="datetime1">
              <a:rPr lang="en-US" smtClean="0"/>
              <a:t>6/10/2025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9A2B9-3E23-4C08-A5CE-6988612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2E61E-26F7-4369-8F2F-6D3CDF64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DB48DB-8E25-4F2F-8C02-5B793937255F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2BA7E3-7313-49C8-A245-A85BDEB13EB3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0666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F69F7-12D5-40F0-88F0-33D60AEB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BB511-E79D-41D8-AF91-14A5C803F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05DFA-4DAF-4B30-8032-503081AEA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8189-0D9C-48A6-9FA3-862227B094CE}" type="datetime1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4FBF5-16C0-46A0-916A-4910C1B6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26EA6-7E48-454C-887A-0EF3356F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9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312BAB-A07B-4FEA-8EB5-A7BD8B24C6D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245A432-7E52-48B5-A8BB-13EED592E35A}"/>
              </a:ext>
            </a:extLst>
          </p:cNvPr>
          <p:cNvSpPr/>
          <p:nvPr/>
        </p:nvSpPr>
        <p:spPr>
          <a:xfrm>
            <a:off x="7813964" y="0"/>
            <a:ext cx="4378036" cy="6858000"/>
          </a:xfrm>
          <a:prstGeom prst="rect">
            <a:avLst/>
          </a:prstGeom>
          <a:ln>
            <a:noFill/>
          </a:ln>
          <a:effectLst>
            <a:outerShdw blurRad="254000" dist="152400" dir="10680000" sx="95000" sy="95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6288B6-16BD-4DEE-9187-C78963ED1D8A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259F7B-ED77-4251-A424-93712C6F5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139544" y="872836"/>
            <a:ext cx="2521527" cy="5119256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295692-9BD0-4EB9-B344-9A6945DB0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6746" y="872836"/>
            <a:ext cx="6634169" cy="51192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28527-7CED-4CF3-A260-649685D2E6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26ADDCAE-6443-42C3-9C19-F95985500186}" type="datetime1">
              <a:rPr lang="en-US" smtClean="0"/>
              <a:t>6/10/2025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17F65-E517-4B50-B559-FD7D59F3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581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D40B7-46EE-49D9-BE89-7E101F80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5031BF-2EA5-4128-B6AF-2D0F5A101095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93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62CCA-8D32-44C3-809A-54D0245B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89041-349C-49F8-B155-6F5862873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750126"/>
            <a:ext cx="10381205" cy="32617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5E088-72B1-425B-B53B-81B13482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799E-EB8E-4038-8063-81BB57C732D4}" type="datetime1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80451-8BF9-48B2-8E6A-9E15C833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196E-3A76-4417-BFD8-4400D16E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15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CFB183B-99B9-4420-AB2D-0705685105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6DF62B9-1876-4EEB-929D-B46F98265E34}"/>
              </a:ext>
            </a:extLst>
          </p:cNvPr>
          <p:cNvSpPr/>
          <p:nvPr/>
        </p:nvSpPr>
        <p:spPr>
          <a:xfrm>
            <a:off x="0" y="-2"/>
            <a:ext cx="12192000" cy="3862064"/>
          </a:xfrm>
          <a:prstGeom prst="rect">
            <a:avLst/>
          </a:prstGeom>
          <a:ln>
            <a:noFill/>
          </a:ln>
          <a:effectLst>
            <a:outerShdw blurRad="203200" dist="127000" dir="5460000" sx="96000" sy="96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5F0E4DD-839A-4BD2-B5FA-FF319E87D037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692C2FB-E558-4132-AAF5-EFCED0144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2056"/>
            <a:ext cx="10380572" cy="257694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20424-DA4E-467F-AC0A-D44192A54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7" y="4202832"/>
            <a:ext cx="10395116" cy="17892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39F9C-ADA9-4225-9D74-193A8894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217A73C3-B243-44D3-809D-EF8FDFBD85D4}" type="datetime1">
              <a:rPr lang="en-US" smtClean="0"/>
              <a:t>6/10/2025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7DEC-B96B-4D69-8B62-5156FDA6D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F4AC1-9934-43DC-B9AC-322612A7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‹N°›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BDA60A-39CD-41D4-8AE5-0FB7FD78559C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953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CAF84-4A19-4D9A-9B82-46BCBED4F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373DD-26AC-4E69-A17C-538D9C7C6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1800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30C23-A75F-45DF-BCCF-760C533AC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7092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C3974-73EC-4F1B-9E92-0E279ABE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C9B6D3E3-28E2-4380-A113-67698215C5F8}" type="datetime1">
              <a:rPr lang="en-US" smtClean="0"/>
              <a:t>6/10/2025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0B3F2-3F28-42A3-9701-A6F01F1B1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7A2FC-50E7-4972-9F28-E3AC4EF9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8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65F85-77E6-4F6D-9FFA-5D76201B1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872836"/>
            <a:ext cx="10380572" cy="14270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C0DAE-58D1-45D9-9FC4-B0864E332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801" y="2713326"/>
            <a:ext cx="5023424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E63D7-9812-4EA1-A0A2-14D974311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1801" y="3706091"/>
            <a:ext cx="5023424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5055B-04A0-47D3-90ED-135025F85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211" y="2713326"/>
            <a:ext cx="5048163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936E6E-8F64-49E6-B57C-86CF92D16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211" y="3706091"/>
            <a:ext cx="5048163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FBEAD-2827-40DA-8338-2D691325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A9EFCB61-04AD-47C9-BF79-2BD8B9CEC07A}" type="datetime1">
              <a:rPr lang="en-US" smtClean="0"/>
              <a:t>6/10/2025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4B88D-9C6E-4A88-985C-3ED5057A1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0B6A32-2D15-425F-B6A9-146AFB5C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2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81B7C-9BD5-4CF8-BAEB-A6CB78DA2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85F1D3-3353-4FC6-8854-51B0BFFD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5E0C-D585-492F-8146-7493F4086301}" type="datetime1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26CE6-6BEB-46DB-BD4B-9B8AE89A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1BCCC-8B3F-40B3-91D5-52E53B2A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8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2C0FBB6-4CCA-4358-9DD5-CDF2173E63C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02559A-671A-4FDE-82C3-1CF8CFCF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8390-48B5-49AB-B019-A7C8FB8C31F6}" type="datetime1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A14275-250D-437E-BAF1-5BB3CDE6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93BDE-2A52-4AA7-B222-0F25570EB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‹N°›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E6B771E-DDF7-430C-9462-BA1D3742C84E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503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F9A0B00-F6ED-4C3A-97DC-C2AF9D62EE8B}"/>
              </a:ext>
            </a:extLst>
          </p:cNvPr>
          <p:cNvSpPr/>
          <p:nvPr/>
        </p:nvSpPr>
        <p:spPr>
          <a:xfrm>
            <a:off x="79067" y="0"/>
            <a:ext cx="4998624" cy="6858000"/>
          </a:xfrm>
          <a:prstGeom prst="rect">
            <a:avLst/>
          </a:prstGeom>
          <a:ln>
            <a:noFill/>
          </a:ln>
          <a:effectLst>
            <a:outerShdw blurRad="228600" dist="1143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3B025FD9-B9EF-4F5C-B67D-3485253B7A6A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F545CD-A200-4C66-BF9A-9B839D0CE648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10916-EEE9-418C-B24A-EC09A6D22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537" y="872836"/>
            <a:ext cx="4560525" cy="2281050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3A0F4-FD98-409E-B41A-5F4352C6A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1781" y="872837"/>
            <a:ext cx="4520593" cy="5140036"/>
          </a:xfrm>
        </p:spPr>
        <p:txBody>
          <a:bodyPr>
            <a:normAutofit/>
          </a:bodyPr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ABF6F-6E7C-4B3F-B205-09361DA58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0537" y="3442854"/>
            <a:ext cx="4560525" cy="257694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5198D-8500-4277-AA5D-3C3D8FDD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962E767E-8A14-4E70-91B9-2101CBC4D7BD}" type="datetime1">
              <a:rPr lang="en-US" smtClean="0"/>
              <a:t>6/10/2025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D219F-027A-4632-9FB0-BD098D56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792532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0C82B-C7DC-434D-8768-DE9D1176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8CCC603-9605-46C8-9034-8DAE6AC40DD9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BBF1D9-8F8F-45A3-BDB4-952D0FB20A4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20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BEB8797-B080-41A6-B14E-8DC7F0F27E4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C6C7272-A552-46B3-992F-F5ADD5AA2443}"/>
              </a:ext>
            </a:extLst>
          </p:cNvPr>
          <p:cNvSpPr/>
          <p:nvPr/>
        </p:nvSpPr>
        <p:spPr>
          <a:xfrm>
            <a:off x="-1" y="0"/>
            <a:ext cx="6087677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5F6AD1-1E6C-46AF-8431-6627180FF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733" y="858981"/>
            <a:ext cx="4556749" cy="2281052"/>
          </a:xfrm>
        </p:spPr>
        <p:txBody>
          <a:bodyPr anchor="b"/>
          <a:lstStyle>
            <a:lvl1pPr>
              <a:def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8A91F9-760E-4CF4-8A03-FA1482C35E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59826" y="865909"/>
            <a:ext cx="4582548" cy="51261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9A9D5-BA6E-4C4A-88A0-5BB86958B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733" y="3429000"/>
            <a:ext cx="4556749" cy="2590800"/>
          </a:xfrm>
        </p:spPr>
        <p:txBody>
          <a:bodyPr/>
          <a:lstStyle>
            <a:lvl1pPr marL="0" indent="0"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6899E-70A1-4EFB-87EC-6C4F3BC03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01AF0C4B-5A4A-45CA-ABEC-10F107160D33}" type="datetime1">
              <a:rPr lang="en-US" smtClean="0"/>
              <a:t>6/10/2025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34B05-4931-4BC8-BD43-9E6B944B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ABE5D-7EA4-4D33-B23E-52E640CB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F0DB5EA-94EC-4DB5-B8E5-B454005C1552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99FF82-B951-46E6-AEA7-0993C867FB6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62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8E7D36-B1C9-463C-983F-AEA5810A60D0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B9A221-B33F-47C2-85FF-2C8F363D797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0E0EF1-7626-4514-9337-271DD661B1E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5F0B1492-9A00-4F80-8771-0BB2C2C4353C}"/>
              </a:ext>
            </a:extLst>
          </p:cNvPr>
          <p:cNvSpPr/>
          <p:nvPr/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462805-4F8E-44FE-905C-2C3F1A2B3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5021C-0380-49AA-ADA1-A8B473FBF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9" y="2750126"/>
            <a:ext cx="10381205" cy="3261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A2409-F298-40BF-BFAC-65A3E71D2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2481" y="624007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989806E-8E94-473C-AEE7-BE6F15F85533}" type="datetime1">
              <a:rPr lang="en-US" smtClean="0"/>
              <a:t>6/10/2025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799D8-4DBF-4BB2-8D2B-65592ADC9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81" y="2361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99666-11C3-48A1-966C-439EBF9D9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9782" y="235881"/>
            <a:ext cx="75674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smtClean="0">
                <a:solidFill>
                  <a:schemeClr val="tx1"/>
                </a:solidFill>
                <a:latin typeface="Bierstadt" panose="020B0504020202020204" pitchFamily="34" charset="0"/>
                <a:ea typeface="+mn-ea"/>
                <a:cs typeface="+mn-cs"/>
              </a:defRPr>
            </a:lvl1pPr>
          </a:lstStyle>
          <a:p>
            <a:fld id="{B4A918BC-4D43-4B42-B3C0-E7EBE25E6AF0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FAC7B62-8ACC-41ED-80AB-8D1CDF38B9E4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5FF525-9A83-4625-99D9-B267BDE077E7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991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8E7D36-B1C9-463C-983F-AEA5810A6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B9A221-B33F-47C2-85FF-2C8F363D7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D0E0EF1-7626-4514-9337-271DD661B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F0B1492-9A00-4F80-8771-0BB2C2C435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AC7B62-8ACC-41ED-80AB-8D1CDF38B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45FF525-9A83-4625-99D9-B267BDE07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1" name="Slide Background">
            <a:extLst>
              <a:ext uri="{FF2B5EF4-FFF2-40B4-BE49-F238E27FC236}">
                <a16:creationId xmlns:a16="http://schemas.microsoft.com/office/drawing/2014/main" id="{9E6671AF-110C-4E4D-BEB4-1323A3136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D3E133-170E-924A-F18F-2B8EDC45018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2510" b="40012"/>
          <a:stretch>
            <a:fillRect/>
          </a:stretch>
        </p:blipFill>
        <p:spPr>
          <a:xfrm>
            <a:off x="20" y="2806021"/>
            <a:ext cx="12191979" cy="4051977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18AC0D4-F32D-4067-9F63-E553F4AFF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2"/>
            <a:ext cx="12192000" cy="2806021"/>
          </a:xfrm>
          <a:prstGeom prst="rect">
            <a:avLst/>
          </a:prstGeom>
          <a:ln>
            <a:noFill/>
          </a:ln>
          <a:effectLst>
            <a:outerShdw blurRad="317500" dist="190500" dir="7740000" sx="90000" sy="90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567F8C8-40FE-84D9-DAF4-FDE73B032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802" y="384048"/>
            <a:ext cx="4889190" cy="2121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Luxembourg library legal framework</a:t>
            </a:r>
            <a:br>
              <a:rPr lang="en-US" sz="3600" dirty="0"/>
            </a:br>
            <a:r>
              <a:rPr lang="en-US" sz="2800" dirty="0"/>
              <a:t>Yes! Finally changes!</a:t>
            </a:r>
            <a:endParaRPr lang="en-US" sz="36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0A6E9C4-2CF2-094A-906C-87477782E6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6208" y="384048"/>
            <a:ext cx="5193983" cy="21214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endParaRPr lang="en-US" sz="1600" dirty="0"/>
          </a:p>
          <a:p>
            <a:pPr>
              <a:lnSpc>
                <a:spcPct val="100000"/>
              </a:lnSpc>
            </a:pPr>
            <a:endParaRPr lang="en-US" sz="1600" dirty="0"/>
          </a:p>
          <a:p>
            <a:pPr>
              <a:lnSpc>
                <a:spcPct val="100000"/>
              </a:lnSpc>
            </a:pPr>
            <a:r>
              <a:rPr lang="en-US" sz="1600" dirty="0"/>
              <a:t>Estelle BECK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President of the Luxembourgish Librarian’s Association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Librarian at the Luxembourg Chamber of Deputies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E499B2F-6D89-41AB-B19D-C0493939F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98588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204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A801DE-D57C-7401-FEF8-56A0D909F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Current</a:t>
            </a:r>
            <a:r>
              <a:rPr lang="fr-CH" dirty="0"/>
              <a:t> situation</a:t>
            </a:r>
            <a:endParaRPr lang="fr-FR" dirty="0"/>
          </a:p>
        </p:txBody>
      </p:sp>
      <p:graphicFrame>
        <p:nvGraphicFramePr>
          <p:cNvPr id="7" name="Espace réservé du contenu 2">
            <a:extLst>
              <a:ext uri="{FF2B5EF4-FFF2-40B4-BE49-F238E27FC236}">
                <a16:creationId xmlns:a16="http://schemas.microsoft.com/office/drawing/2014/main" id="{EAC81F3F-CEB4-C198-6386-F5CCF6B8D7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33155"/>
              </p:ext>
            </p:extLst>
          </p:nvPr>
        </p:nvGraphicFramePr>
        <p:xfrm>
          <a:off x="761799" y="2750126"/>
          <a:ext cx="10381205" cy="3261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2805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DB4E54-6F56-0B13-76C1-5E677E4211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362B79-366C-965F-B369-10BCE3F89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858982"/>
            <a:ext cx="3451060" cy="5152933"/>
          </a:xfrm>
        </p:spPr>
        <p:txBody>
          <a:bodyPr>
            <a:normAutofit/>
          </a:bodyPr>
          <a:lstStyle/>
          <a:p>
            <a:r>
              <a:rPr lang="fr-CH" dirty="0" err="1"/>
              <a:t>Ongoing</a:t>
            </a:r>
            <a:r>
              <a:rPr lang="fr-CH" dirty="0"/>
              <a:t> </a:t>
            </a:r>
            <a:r>
              <a:rPr lang="fr-CH" dirty="0" err="1"/>
              <a:t>procedure</a:t>
            </a:r>
            <a:endParaRPr lang="fr-FR" dirty="0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FCA8D608-48B4-AD3B-7FC5-26234E1FED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748071"/>
              </p:ext>
            </p:extLst>
          </p:nvPr>
        </p:nvGraphicFramePr>
        <p:xfrm>
          <a:off x="5088860" y="601324"/>
          <a:ext cx="6055450" cy="5638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40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1CAC0F-6B16-9035-29DB-7D6706A2FD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97FFCA-DBCB-8F8B-7C90-3584C6938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Bill of </a:t>
            </a:r>
            <a:r>
              <a:rPr lang="fr-CH" dirty="0" err="1"/>
              <a:t>law</a:t>
            </a:r>
            <a:r>
              <a:rPr lang="fr-CH" dirty="0"/>
              <a:t> 8523</a:t>
            </a:r>
            <a:endParaRPr lang="fr-FR" dirty="0"/>
          </a:p>
        </p:txBody>
      </p:sp>
      <p:graphicFrame>
        <p:nvGraphicFramePr>
          <p:cNvPr id="7" name="Espace réservé du contenu 2">
            <a:extLst>
              <a:ext uri="{FF2B5EF4-FFF2-40B4-BE49-F238E27FC236}">
                <a16:creationId xmlns:a16="http://schemas.microsoft.com/office/drawing/2014/main" id="{D7C6C61A-60EA-5D27-747E-ECA50F41C8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1944322"/>
              </p:ext>
            </p:extLst>
          </p:nvPr>
        </p:nvGraphicFramePr>
        <p:xfrm>
          <a:off x="761799" y="2750126"/>
          <a:ext cx="10381205" cy="3261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2718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165109B-7036-4613-93D4-579E77F6E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6CC21F7-889B-E522-8CC2-5AFA29C1A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858982"/>
            <a:ext cx="3451060" cy="5152933"/>
          </a:xfrm>
        </p:spPr>
        <p:txBody>
          <a:bodyPr>
            <a:normAutofit/>
          </a:bodyPr>
          <a:lstStyle/>
          <a:p>
            <a:r>
              <a:rPr lang="fr-CH" dirty="0"/>
              <a:t>Next </a:t>
            </a:r>
            <a:r>
              <a:rPr lang="fr-CH" dirty="0" err="1"/>
              <a:t>steps</a:t>
            </a:r>
            <a:endParaRPr lang="fr-FR" dirty="0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3E8FEA2-54EE-4F84-B5DB-A055A7D80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6707" y="0"/>
            <a:ext cx="7455294" cy="6858000"/>
          </a:xfrm>
          <a:prstGeom prst="rect">
            <a:avLst/>
          </a:prstGeom>
          <a:ln>
            <a:noFill/>
          </a:ln>
          <a:effectLst>
            <a:outerShdw blurRad="660400" dist="279400" dir="798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8B1629-F209-47B0-BA59-6BD937DBB0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CD664BA5-8C92-8EA1-C1EF-3F1AE7AD92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814666"/>
              </p:ext>
            </p:extLst>
          </p:nvPr>
        </p:nvGraphicFramePr>
        <p:xfrm>
          <a:off x="5088860" y="601324"/>
          <a:ext cx="6055450" cy="5638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7633393"/>
      </p:ext>
    </p:extLst>
  </p:cSld>
  <p:clrMapOvr>
    <a:masterClrMapping/>
  </p:clrMapOvr>
</p:sld>
</file>

<file path=ppt/theme/theme1.xml><?xml version="1.0" encoding="utf-8"?>
<a:theme xmlns:a="http://schemas.openxmlformats.org/drawingml/2006/main" name="BevelVTI">
  <a:themeElements>
    <a:clrScheme name="Custom 148">
      <a:dk1>
        <a:srgbClr val="262626"/>
      </a:dk1>
      <a:lt1>
        <a:sysClr val="window" lastClr="FFFFFF"/>
      </a:lt1>
      <a:dk2>
        <a:srgbClr val="2F333D"/>
      </a:dk2>
      <a:lt2>
        <a:srgbClr val="ECF0F0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404040"/>
      </a:accent6>
      <a:hlink>
        <a:srgbClr val="3E8FF1"/>
      </a:hlink>
      <a:folHlink>
        <a:srgbClr val="939393"/>
      </a:folHlink>
    </a:clrScheme>
    <a:fontScheme name="Custom 53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velVTI" id="{C9E5F598-602B-46C1-AA16-073CEB959654}" vid="{2AE1FD39-65AD-4D34-93E9-C7019D0ECBA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206</Words>
  <Application>Microsoft Office PowerPoint</Application>
  <PresentationFormat>Grand écran</PresentationFormat>
  <Paragraphs>30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Bierstadt</vt:lpstr>
      <vt:lpstr>BevelVTI</vt:lpstr>
      <vt:lpstr>Luxembourg library legal framework Yes! Finally changes!</vt:lpstr>
      <vt:lpstr>Current situation</vt:lpstr>
      <vt:lpstr>Ongoing procedure</vt:lpstr>
      <vt:lpstr>Bill of law 8523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Estelle BECK</dc:creator>
  <cp:lastModifiedBy>Estelle BECK</cp:lastModifiedBy>
  <cp:revision>11</cp:revision>
  <dcterms:created xsi:type="dcterms:W3CDTF">2025-05-25T06:41:43Z</dcterms:created>
  <dcterms:modified xsi:type="dcterms:W3CDTF">2025-06-10T19:19:23Z</dcterms:modified>
</cp:coreProperties>
</file>