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01" r:id="rId4"/>
  </p:sldMasterIdLst>
  <p:notesMasterIdLst>
    <p:notesMasterId r:id="rId13"/>
  </p:notesMasterIdLst>
  <p:handoutMasterIdLst>
    <p:handoutMasterId r:id="rId14"/>
  </p:handoutMasterIdLst>
  <p:sldIdLst>
    <p:sldId id="256" r:id="rId5"/>
    <p:sldId id="2147472889" r:id="rId6"/>
    <p:sldId id="2147472890" r:id="rId7"/>
    <p:sldId id="2147472892" r:id="rId8"/>
    <p:sldId id="2147472888" r:id="rId9"/>
    <p:sldId id="262" r:id="rId10"/>
    <p:sldId id="267" r:id="rId11"/>
    <p:sldId id="268" r:id="rId12"/>
  </p:sldIdLst>
  <p:sldSz cx="9144000" cy="6858000" type="screen4x3"/>
  <p:notesSz cx="6740525" cy="9867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04">
          <p15:clr>
            <a:srgbClr val="A4A3A4"/>
          </p15:clr>
        </p15:guide>
        <p15:guide id="2" orient="horz" pos="816">
          <p15:clr>
            <a:srgbClr val="A4A3A4"/>
          </p15:clr>
        </p15:guide>
        <p15:guide id="3" orient="horz" pos="1008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4032">
          <p15:clr>
            <a:srgbClr val="A4A3A4"/>
          </p15:clr>
        </p15:guide>
        <p15:guide id="6" orient="horz" pos="1392">
          <p15:clr>
            <a:srgbClr val="A4A3A4"/>
          </p15:clr>
        </p15:guide>
        <p15:guide id="7" orient="horz" pos="1584">
          <p15:clr>
            <a:srgbClr val="A4A3A4"/>
          </p15:clr>
        </p15:guide>
        <p15:guide id="8" orient="horz" pos="384">
          <p15:clr>
            <a:srgbClr val="A4A3A4"/>
          </p15:clr>
        </p15:guide>
        <p15:guide id="9" pos="2880">
          <p15:clr>
            <a:srgbClr val="A4A3A4"/>
          </p15:clr>
        </p15:guide>
        <p15:guide id="10" pos="480">
          <p15:clr>
            <a:srgbClr val="A4A3A4"/>
          </p15:clr>
        </p15:guide>
        <p15:guide id="11" pos="5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20"/>
    <a:srgbClr val="7E6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B12CC8-99E0-4BBE-BA43-523FEE9FCE29}" v="27" dt="2025-06-13T13:50:09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6804" autoAdjust="0"/>
  </p:normalViewPr>
  <p:slideViewPr>
    <p:cSldViewPr>
      <p:cViewPr>
        <p:scale>
          <a:sx n="84" d="100"/>
          <a:sy n="84" d="100"/>
        </p:scale>
        <p:origin x="1113" y="36"/>
      </p:cViewPr>
      <p:guideLst>
        <p:guide orient="horz" pos="3504"/>
        <p:guide orient="horz" pos="816"/>
        <p:guide orient="horz" pos="1008"/>
        <p:guide orient="horz" pos="1200"/>
        <p:guide orient="horz" pos="4032"/>
        <p:guide orient="horz" pos="1392"/>
        <p:guide orient="horz" pos="1584"/>
        <p:guide orient="horz" pos="384"/>
        <p:guide pos="2880"/>
        <p:guide pos="480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>
      <p:cViewPr varScale="1">
        <p:scale>
          <a:sx n="78" d="100"/>
          <a:sy n="78" d="100"/>
        </p:scale>
        <p:origin x="335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aas Gommers" userId="4506afc0-f347-4d4a-8cb0-3ff5dc9fa4ff" providerId="ADAL" clId="{37B12CC8-99E0-4BBE-BA43-523FEE9FCE29}"/>
    <pc:docChg chg="undo custSel addSld delSld modSld sldOrd delMainMaster">
      <pc:chgData name="Klaas Gommers" userId="4506afc0-f347-4d4a-8cb0-3ff5dc9fa4ff" providerId="ADAL" clId="{37B12CC8-99E0-4BBE-BA43-523FEE9FCE29}" dt="2025-06-13T14:11:56.103" v="4016" actId="114"/>
      <pc:docMkLst>
        <pc:docMk/>
      </pc:docMkLst>
      <pc:sldChg chg="modSp mod">
        <pc:chgData name="Klaas Gommers" userId="4506afc0-f347-4d4a-8cb0-3ff5dc9fa4ff" providerId="ADAL" clId="{37B12CC8-99E0-4BBE-BA43-523FEE9FCE29}" dt="2025-06-13T14:08:02.733" v="3732" actId="14100"/>
        <pc:sldMkLst>
          <pc:docMk/>
          <pc:sldMk cId="1664663683" sldId="256"/>
        </pc:sldMkLst>
        <pc:spChg chg="mod">
          <ac:chgData name="Klaas Gommers" userId="4506afc0-f347-4d4a-8cb0-3ff5dc9fa4ff" providerId="ADAL" clId="{37B12CC8-99E0-4BBE-BA43-523FEE9FCE29}" dt="2025-06-13T13:23:28.727" v="18" actId="6549"/>
          <ac:spMkLst>
            <pc:docMk/>
            <pc:sldMk cId="1664663683" sldId="256"/>
            <ac:spMk id="2" creationId="{6E863D0A-7793-47E6-98DF-84D1532C9701}"/>
          </ac:spMkLst>
        </pc:spChg>
        <pc:spChg chg="mod">
          <ac:chgData name="Klaas Gommers" userId="4506afc0-f347-4d4a-8cb0-3ff5dc9fa4ff" providerId="ADAL" clId="{37B12CC8-99E0-4BBE-BA43-523FEE9FCE29}" dt="2025-06-13T14:08:02.733" v="3732" actId="14100"/>
          <ac:spMkLst>
            <pc:docMk/>
            <pc:sldMk cId="1664663683" sldId="256"/>
            <ac:spMk id="3" creationId="{D0BB151B-8C2E-4ACF-8618-CC5A44FDED4E}"/>
          </ac:spMkLst>
        </pc:spChg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514962474" sldId="257"/>
        </pc:sldMkLst>
      </pc:sldChg>
      <pc:sldChg chg="modSp add mod ord">
        <pc:chgData name="Klaas Gommers" userId="4506afc0-f347-4d4a-8cb0-3ff5dc9fa4ff" providerId="ADAL" clId="{37B12CC8-99E0-4BBE-BA43-523FEE9FCE29}" dt="2025-06-13T14:10:26.873" v="3913" actId="20577"/>
        <pc:sldMkLst>
          <pc:docMk/>
          <pc:sldMk cId="3325601243" sldId="262"/>
        </pc:sldMkLst>
        <pc:spChg chg="mod">
          <ac:chgData name="Klaas Gommers" userId="4506afc0-f347-4d4a-8cb0-3ff5dc9fa4ff" providerId="ADAL" clId="{37B12CC8-99E0-4BBE-BA43-523FEE9FCE29}" dt="2025-06-13T13:27:58.898" v="418" actId="20577"/>
          <ac:spMkLst>
            <pc:docMk/>
            <pc:sldMk cId="3325601243" sldId="262"/>
            <ac:spMk id="2" creationId="{37C5ECA1-AFA8-2672-E029-331F151EB8C6}"/>
          </ac:spMkLst>
        </pc:spChg>
        <pc:spChg chg="mod">
          <ac:chgData name="Klaas Gommers" userId="4506afc0-f347-4d4a-8cb0-3ff5dc9fa4ff" providerId="ADAL" clId="{37B12CC8-99E0-4BBE-BA43-523FEE9FCE29}" dt="2025-06-13T14:10:26.873" v="3913" actId="20577"/>
          <ac:spMkLst>
            <pc:docMk/>
            <pc:sldMk cId="3325601243" sldId="262"/>
            <ac:spMk id="3" creationId="{4B702890-577C-A21C-96D1-9B778FA82743}"/>
          </ac:spMkLst>
        </pc:spChg>
      </pc:sldChg>
      <pc:sldChg chg="modSp add mod">
        <pc:chgData name="Klaas Gommers" userId="4506afc0-f347-4d4a-8cb0-3ff5dc9fa4ff" providerId="ADAL" clId="{37B12CC8-99E0-4BBE-BA43-523FEE9FCE29}" dt="2025-06-13T14:11:11.319" v="3947" actId="27636"/>
        <pc:sldMkLst>
          <pc:docMk/>
          <pc:sldMk cId="3217258973" sldId="267"/>
        </pc:sldMkLst>
        <pc:spChg chg="mod">
          <ac:chgData name="Klaas Gommers" userId="4506afc0-f347-4d4a-8cb0-3ff5dc9fa4ff" providerId="ADAL" clId="{37B12CC8-99E0-4BBE-BA43-523FEE9FCE29}" dt="2025-06-13T13:55:39.769" v="2534" actId="20577"/>
          <ac:spMkLst>
            <pc:docMk/>
            <pc:sldMk cId="3217258973" sldId="267"/>
            <ac:spMk id="2" creationId="{9BF47D4C-6E6B-CD19-E870-0EE11334B7BA}"/>
          </ac:spMkLst>
        </pc:spChg>
        <pc:spChg chg="mod">
          <ac:chgData name="Klaas Gommers" userId="4506afc0-f347-4d4a-8cb0-3ff5dc9fa4ff" providerId="ADAL" clId="{37B12CC8-99E0-4BBE-BA43-523FEE9FCE29}" dt="2025-06-13T14:11:11.319" v="3947" actId="27636"/>
          <ac:spMkLst>
            <pc:docMk/>
            <pc:sldMk cId="3217258973" sldId="267"/>
            <ac:spMk id="3" creationId="{94D96BB6-7270-B9C2-C6FD-D0FFDED032FA}"/>
          </ac:spMkLst>
        </pc:spChg>
      </pc:sldChg>
      <pc:sldChg chg="modSp add mod">
        <pc:chgData name="Klaas Gommers" userId="4506afc0-f347-4d4a-8cb0-3ff5dc9fa4ff" providerId="ADAL" clId="{37B12CC8-99E0-4BBE-BA43-523FEE9FCE29}" dt="2025-06-13T14:11:56.103" v="4016" actId="114"/>
        <pc:sldMkLst>
          <pc:docMk/>
          <pc:sldMk cId="3334761621" sldId="268"/>
        </pc:sldMkLst>
        <pc:spChg chg="mod">
          <ac:chgData name="Klaas Gommers" userId="4506afc0-f347-4d4a-8cb0-3ff5dc9fa4ff" providerId="ADAL" clId="{37B12CC8-99E0-4BBE-BA43-523FEE9FCE29}" dt="2025-06-13T13:59:26.691" v="3194" actId="6549"/>
          <ac:spMkLst>
            <pc:docMk/>
            <pc:sldMk cId="3334761621" sldId="268"/>
            <ac:spMk id="2" creationId="{13142625-E6B0-FA22-57D2-96502A696D64}"/>
          </ac:spMkLst>
        </pc:spChg>
        <pc:spChg chg="mod">
          <ac:chgData name="Klaas Gommers" userId="4506afc0-f347-4d4a-8cb0-3ff5dc9fa4ff" providerId="ADAL" clId="{37B12CC8-99E0-4BBE-BA43-523FEE9FCE29}" dt="2025-06-13T14:11:56.103" v="4016" actId="114"/>
          <ac:spMkLst>
            <pc:docMk/>
            <pc:sldMk cId="3334761621" sldId="268"/>
            <ac:spMk id="3" creationId="{F0D14A8A-3E99-FECC-5F58-8C9D2FE6B3EF}"/>
          </ac:spMkLst>
        </pc:spChg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412183936" sldId="274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235882172" sldId="281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604166124" sldId="282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860883374" sldId="284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1325788923" sldId="286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37024459" sldId="297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559511277" sldId="300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524071344" sldId="301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939246052" sldId="302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003531749" sldId="303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4168964464" sldId="304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713006152" sldId="308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381625218" sldId="309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1268210553" sldId="310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655337880" sldId="311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04509822" sldId="312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1281448419" sldId="323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1624312010" sldId="324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076133704" sldId="325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57552368" sldId="326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708279898" sldId="327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442604977" sldId="356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679442452" sldId="2360"/>
        </pc:sldMkLst>
      </pc:sldChg>
      <pc:sldChg chg="modSp del mod">
        <pc:chgData name="Klaas Gommers" userId="4506afc0-f347-4d4a-8cb0-3ff5dc9fa4ff" providerId="ADAL" clId="{37B12CC8-99E0-4BBE-BA43-523FEE9FCE29}" dt="2025-06-13T13:34:47.720" v="967" actId="47"/>
        <pc:sldMkLst>
          <pc:docMk/>
          <pc:sldMk cId="1032297907" sldId="2363"/>
        </pc:sldMkLst>
        <pc:spChg chg="mod">
          <ac:chgData name="Klaas Gommers" userId="4506afc0-f347-4d4a-8cb0-3ff5dc9fa4ff" providerId="ADAL" clId="{37B12CC8-99E0-4BBE-BA43-523FEE9FCE29}" dt="2025-06-13T13:26:15.342" v="172" actId="20577"/>
          <ac:spMkLst>
            <pc:docMk/>
            <pc:sldMk cId="1032297907" sldId="2363"/>
            <ac:spMk id="2" creationId="{A0458BF8-8397-D8F3-5B8B-5160042C2FC0}"/>
          </ac:spMkLst>
        </pc:spChg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417778250" sldId="2147472877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1784665016" sldId="2147472878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522131338" sldId="2147472879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105329638" sldId="2147472880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3450062924" sldId="2147472882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447758554" sldId="2147472886"/>
        </pc:sldMkLst>
      </pc:sldChg>
      <pc:sldChg chg="del">
        <pc:chgData name="Klaas Gommers" userId="4506afc0-f347-4d4a-8cb0-3ff5dc9fa4ff" providerId="ADAL" clId="{37B12CC8-99E0-4BBE-BA43-523FEE9FCE29}" dt="2025-06-13T13:34:47.720" v="967" actId="47"/>
        <pc:sldMkLst>
          <pc:docMk/>
          <pc:sldMk cId="2635895893" sldId="2147472887"/>
        </pc:sldMkLst>
      </pc:sldChg>
      <pc:sldChg chg="modSp add mod">
        <pc:chgData name="Klaas Gommers" userId="4506afc0-f347-4d4a-8cb0-3ff5dc9fa4ff" providerId="ADAL" clId="{37B12CC8-99E0-4BBE-BA43-523FEE9FCE29}" dt="2025-06-13T13:55:08.469" v="2501" actId="20577"/>
        <pc:sldMkLst>
          <pc:docMk/>
          <pc:sldMk cId="2428278561" sldId="2147472888"/>
        </pc:sldMkLst>
        <pc:spChg chg="mod">
          <ac:chgData name="Klaas Gommers" userId="4506afc0-f347-4d4a-8cb0-3ff5dc9fa4ff" providerId="ADAL" clId="{37B12CC8-99E0-4BBE-BA43-523FEE9FCE29}" dt="2025-06-13T13:26:28.883" v="183" actId="20577"/>
          <ac:spMkLst>
            <pc:docMk/>
            <pc:sldMk cId="2428278561" sldId="2147472888"/>
            <ac:spMk id="2" creationId="{B89345B1-1C1C-41B5-ABBB-0572C9B7AE8B}"/>
          </ac:spMkLst>
        </pc:spChg>
        <pc:spChg chg="mod">
          <ac:chgData name="Klaas Gommers" userId="4506afc0-f347-4d4a-8cb0-3ff5dc9fa4ff" providerId="ADAL" clId="{37B12CC8-99E0-4BBE-BA43-523FEE9FCE29}" dt="2025-06-13T13:55:08.469" v="2501" actId="20577"/>
          <ac:spMkLst>
            <pc:docMk/>
            <pc:sldMk cId="2428278561" sldId="2147472888"/>
            <ac:spMk id="3" creationId="{02DDD907-E26C-4579-B36D-9C876C4F1119}"/>
          </ac:spMkLst>
        </pc:spChg>
        <pc:picChg chg="mod modCrop">
          <ac:chgData name="Klaas Gommers" userId="4506afc0-f347-4d4a-8cb0-3ff5dc9fa4ff" providerId="ADAL" clId="{37B12CC8-99E0-4BBE-BA43-523FEE9FCE29}" dt="2025-06-13T13:34:33.999" v="966" actId="732"/>
          <ac:picMkLst>
            <pc:docMk/>
            <pc:sldMk cId="2428278561" sldId="2147472888"/>
            <ac:picMk id="5" creationId="{595612DA-0631-AEF2-3E73-67D77E2D075F}"/>
          </ac:picMkLst>
        </pc:picChg>
      </pc:sldChg>
      <pc:sldChg chg="addSp delSp modSp new mod modClrScheme chgLayout">
        <pc:chgData name="Klaas Gommers" userId="4506afc0-f347-4d4a-8cb0-3ff5dc9fa4ff" providerId="ADAL" clId="{37B12CC8-99E0-4BBE-BA43-523FEE9FCE29}" dt="2025-06-13T13:45:02.833" v="1733"/>
        <pc:sldMkLst>
          <pc:docMk/>
          <pc:sldMk cId="528536127" sldId="2147472889"/>
        </pc:sldMkLst>
        <pc:spChg chg="del">
          <ac:chgData name="Klaas Gommers" userId="4506afc0-f347-4d4a-8cb0-3ff5dc9fa4ff" providerId="ADAL" clId="{37B12CC8-99E0-4BBE-BA43-523FEE9FCE29}" dt="2025-06-13T13:31:13.489" v="677" actId="26606"/>
          <ac:spMkLst>
            <pc:docMk/>
            <pc:sldMk cId="528536127" sldId="2147472889"/>
            <ac:spMk id="2" creationId="{53B975B0-9F60-3E3E-573D-6374622D3672}"/>
          </ac:spMkLst>
        </pc:spChg>
        <pc:spChg chg="del">
          <ac:chgData name="Klaas Gommers" userId="4506afc0-f347-4d4a-8cb0-3ff5dc9fa4ff" providerId="ADAL" clId="{37B12CC8-99E0-4BBE-BA43-523FEE9FCE29}" dt="2025-06-13T13:31:00.908" v="676"/>
          <ac:spMkLst>
            <pc:docMk/>
            <pc:sldMk cId="528536127" sldId="2147472889"/>
            <ac:spMk id="3" creationId="{5F8CF240-C219-7FC2-2B8B-2923779FA276}"/>
          </ac:spMkLst>
        </pc:spChg>
        <pc:spChg chg="add mod">
          <ac:chgData name="Klaas Gommers" userId="4506afc0-f347-4d4a-8cb0-3ff5dc9fa4ff" providerId="ADAL" clId="{37B12CC8-99E0-4BBE-BA43-523FEE9FCE29}" dt="2025-06-13T13:31:26.457" v="722" actId="20577"/>
          <ac:spMkLst>
            <pc:docMk/>
            <pc:sldMk cId="528536127" sldId="2147472889"/>
            <ac:spMk id="1031" creationId="{F16A1F0F-2448-E3E9-6A45-F7029C3829CE}"/>
          </ac:spMkLst>
        </pc:spChg>
        <pc:spChg chg="add mod">
          <ac:chgData name="Klaas Gommers" userId="4506afc0-f347-4d4a-8cb0-3ff5dc9fa4ff" providerId="ADAL" clId="{37B12CC8-99E0-4BBE-BA43-523FEE9FCE29}" dt="2025-06-13T13:45:02.833" v="1733"/>
          <ac:spMkLst>
            <pc:docMk/>
            <pc:sldMk cId="528536127" sldId="2147472889"/>
            <ac:spMk id="1033" creationId="{2C1F7FFF-DCE6-0181-77E3-5FA474B953B8}"/>
          </ac:spMkLst>
        </pc:spChg>
        <pc:picChg chg="add mod">
          <ac:chgData name="Klaas Gommers" userId="4506afc0-f347-4d4a-8cb0-3ff5dc9fa4ff" providerId="ADAL" clId="{37B12CC8-99E0-4BBE-BA43-523FEE9FCE29}" dt="2025-06-13T13:31:13.489" v="677" actId="26606"/>
          <ac:picMkLst>
            <pc:docMk/>
            <pc:sldMk cId="528536127" sldId="2147472889"/>
            <ac:picMk id="1026" creationId="{C1064A68-BB90-820D-80EF-A4F5035791BC}"/>
          </ac:picMkLst>
        </pc:picChg>
      </pc:sldChg>
      <pc:sldChg chg="addSp delSp modSp new mod">
        <pc:chgData name="Klaas Gommers" userId="4506afc0-f347-4d4a-8cb0-3ff5dc9fa4ff" providerId="ADAL" clId="{37B12CC8-99E0-4BBE-BA43-523FEE9FCE29}" dt="2025-06-13T14:08:38.981" v="3738" actId="6549"/>
        <pc:sldMkLst>
          <pc:docMk/>
          <pc:sldMk cId="4161902662" sldId="2147472890"/>
        </pc:sldMkLst>
        <pc:spChg chg="mod">
          <ac:chgData name="Klaas Gommers" userId="4506afc0-f347-4d4a-8cb0-3ff5dc9fa4ff" providerId="ADAL" clId="{37B12CC8-99E0-4BBE-BA43-523FEE9FCE29}" dt="2025-06-13T13:48:18.726" v="1837" actId="26606"/>
          <ac:spMkLst>
            <pc:docMk/>
            <pc:sldMk cId="4161902662" sldId="2147472890"/>
            <ac:spMk id="2" creationId="{E698E3A7-8912-8350-8E1D-B96729A893EC}"/>
          </ac:spMkLst>
        </pc:spChg>
        <pc:spChg chg="mod">
          <ac:chgData name="Klaas Gommers" userId="4506afc0-f347-4d4a-8cb0-3ff5dc9fa4ff" providerId="ADAL" clId="{37B12CC8-99E0-4BBE-BA43-523FEE9FCE29}" dt="2025-06-13T14:08:38.981" v="3738" actId="6549"/>
          <ac:spMkLst>
            <pc:docMk/>
            <pc:sldMk cId="4161902662" sldId="2147472890"/>
            <ac:spMk id="3" creationId="{97DC17E4-1E8E-79A4-6EB1-63677CE2ED06}"/>
          </ac:spMkLst>
        </pc:spChg>
        <pc:spChg chg="del">
          <ac:chgData name="Klaas Gommers" userId="4506afc0-f347-4d4a-8cb0-3ff5dc9fa4ff" providerId="ADAL" clId="{37B12CC8-99E0-4BBE-BA43-523FEE9FCE29}" dt="2025-06-13T13:35:32.357" v="997" actId="478"/>
          <ac:spMkLst>
            <pc:docMk/>
            <pc:sldMk cId="4161902662" sldId="2147472890"/>
            <ac:spMk id="4" creationId="{32E646D8-8615-7016-0F8F-6B930030A949}"/>
          </ac:spMkLst>
        </pc:spChg>
        <pc:picChg chg="add mod">
          <ac:chgData name="Klaas Gommers" userId="4506afc0-f347-4d4a-8cb0-3ff5dc9fa4ff" providerId="ADAL" clId="{37B12CC8-99E0-4BBE-BA43-523FEE9FCE29}" dt="2025-06-13T13:48:31.051" v="1845" actId="1076"/>
          <ac:picMkLst>
            <pc:docMk/>
            <pc:sldMk cId="4161902662" sldId="2147472890"/>
            <ac:picMk id="2050" creationId="{41CD8139-A552-26D2-092B-22EE04AF0189}"/>
          </ac:picMkLst>
        </pc:picChg>
      </pc:sldChg>
      <pc:sldChg chg="addSp delSp modSp new del mod">
        <pc:chgData name="Klaas Gommers" userId="4506afc0-f347-4d4a-8cb0-3ff5dc9fa4ff" providerId="ADAL" clId="{37B12CC8-99E0-4BBE-BA43-523FEE9FCE29}" dt="2025-06-13T13:49:38.769" v="1875" actId="47"/>
        <pc:sldMkLst>
          <pc:docMk/>
          <pc:sldMk cId="2765161304" sldId="2147472891"/>
        </pc:sldMkLst>
        <pc:spChg chg="mod">
          <ac:chgData name="Klaas Gommers" userId="4506afc0-f347-4d4a-8cb0-3ff5dc9fa4ff" providerId="ADAL" clId="{37B12CC8-99E0-4BBE-BA43-523FEE9FCE29}" dt="2025-06-13T13:48:52.594" v="1847" actId="20577"/>
          <ac:spMkLst>
            <pc:docMk/>
            <pc:sldMk cId="2765161304" sldId="2147472891"/>
            <ac:spMk id="2" creationId="{A2DC9FBB-CE25-8189-DC1D-FA13653E607F}"/>
          </ac:spMkLst>
        </pc:spChg>
        <pc:spChg chg="mod">
          <ac:chgData name="Klaas Gommers" userId="4506afc0-f347-4d4a-8cb0-3ff5dc9fa4ff" providerId="ADAL" clId="{37B12CC8-99E0-4BBE-BA43-523FEE9FCE29}" dt="2025-06-13T13:49:00.236" v="1872" actId="20577"/>
          <ac:spMkLst>
            <pc:docMk/>
            <pc:sldMk cId="2765161304" sldId="2147472891"/>
            <ac:spMk id="3" creationId="{56F2E18F-A9B0-4B76-4E5A-B6BF13ABA4B7}"/>
          </ac:spMkLst>
        </pc:spChg>
        <pc:spChg chg="del">
          <ac:chgData name="Klaas Gommers" userId="4506afc0-f347-4d4a-8cb0-3ff5dc9fa4ff" providerId="ADAL" clId="{37B12CC8-99E0-4BBE-BA43-523FEE9FCE29}" dt="2025-06-13T13:43:33.371" v="1620" actId="478"/>
          <ac:spMkLst>
            <pc:docMk/>
            <pc:sldMk cId="2765161304" sldId="2147472891"/>
            <ac:spMk id="4" creationId="{84BB7296-2F50-3B4B-48A6-1D00BDF67540}"/>
          </ac:spMkLst>
        </pc:spChg>
        <pc:picChg chg="add">
          <ac:chgData name="Klaas Gommers" userId="4506afc0-f347-4d4a-8cb0-3ff5dc9fa4ff" providerId="ADAL" clId="{37B12CC8-99E0-4BBE-BA43-523FEE9FCE29}" dt="2025-06-13T13:49:03.254" v="1873"/>
          <ac:picMkLst>
            <pc:docMk/>
            <pc:sldMk cId="2765161304" sldId="2147472891"/>
            <ac:picMk id="3074" creationId="{4120BB11-D429-2B2C-6B67-DD91D10D8522}"/>
          </ac:picMkLst>
        </pc:picChg>
      </pc:sldChg>
      <pc:sldChg chg="addSp modSp new mod">
        <pc:chgData name="Klaas Gommers" userId="4506afc0-f347-4d4a-8cb0-3ff5dc9fa4ff" providerId="ADAL" clId="{37B12CC8-99E0-4BBE-BA43-523FEE9FCE29}" dt="2025-06-13T14:10:10.368" v="3900" actId="20577"/>
        <pc:sldMkLst>
          <pc:docMk/>
          <pc:sldMk cId="3153182210" sldId="2147472892"/>
        </pc:sldMkLst>
        <pc:spChg chg="mod">
          <ac:chgData name="Klaas Gommers" userId="4506afc0-f347-4d4a-8cb0-3ff5dc9fa4ff" providerId="ADAL" clId="{37B12CC8-99E0-4BBE-BA43-523FEE9FCE29}" dt="2025-06-13T13:49:41.138" v="1885" actId="20577"/>
          <ac:spMkLst>
            <pc:docMk/>
            <pc:sldMk cId="3153182210" sldId="2147472892"/>
            <ac:spMk id="2" creationId="{02E69CBC-EF6F-C6A0-537F-B8F0FCFA8630}"/>
          </ac:spMkLst>
        </pc:spChg>
        <pc:spChg chg="mod">
          <ac:chgData name="Klaas Gommers" userId="4506afc0-f347-4d4a-8cb0-3ff5dc9fa4ff" providerId="ADAL" clId="{37B12CC8-99E0-4BBE-BA43-523FEE9FCE29}" dt="2025-06-13T14:09:09.672" v="3770" actId="20577"/>
          <ac:spMkLst>
            <pc:docMk/>
            <pc:sldMk cId="3153182210" sldId="2147472892"/>
            <ac:spMk id="3" creationId="{4477F15D-53C0-8903-8732-51F8DE686DA9}"/>
          </ac:spMkLst>
        </pc:spChg>
        <pc:spChg chg="mod">
          <ac:chgData name="Klaas Gommers" userId="4506afc0-f347-4d4a-8cb0-3ff5dc9fa4ff" providerId="ADAL" clId="{37B12CC8-99E0-4BBE-BA43-523FEE9FCE29}" dt="2025-06-13T14:10:10.368" v="3900" actId="20577"/>
          <ac:spMkLst>
            <pc:docMk/>
            <pc:sldMk cId="3153182210" sldId="2147472892"/>
            <ac:spMk id="4" creationId="{5B1AF164-E595-5D8C-9AEA-4B13F2CD674F}"/>
          </ac:spMkLst>
        </pc:spChg>
        <pc:picChg chg="add">
          <ac:chgData name="Klaas Gommers" userId="4506afc0-f347-4d4a-8cb0-3ff5dc9fa4ff" providerId="ADAL" clId="{37B12CC8-99E0-4BBE-BA43-523FEE9FCE29}" dt="2025-06-13T13:50:08.956" v="1956"/>
          <ac:picMkLst>
            <pc:docMk/>
            <pc:sldMk cId="3153182210" sldId="2147472892"/>
            <ac:picMk id="4098" creationId="{E9BCBC15-620C-57FA-5F63-50A2AD356CD9}"/>
          </ac:picMkLst>
        </pc:picChg>
      </pc:sldChg>
      <pc:sldMasterChg chg="delSldLayout">
        <pc:chgData name="Klaas Gommers" userId="4506afc0-f347-4d4a-8cb0-3ff5dc9fa4ff" providerId="ADAL" clId="{37B12CC8-99E0-4BBE-BA43-523FEE9FCE29}" dt="2025-06-13T13:34:47.720" v="967" actId="47"/>
        <pc:sldMasterMkLst>
          <pc:docMk/>
          <pc:sldMasterMk cId="2715993916" sldId="2147483901"/>
        </pc:sldMasterMkLst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2715993916" sldId="2147483901"/>
            <pc:sldLayoutMk cId="177579451" sldId="2147483917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2715993916" sldId="2147483901"/>
            <pc:sldLayoutMk cId="3718377841" sldId="2147483919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2715993916" sldId="2147483901"/>
            <pc:sldLayoutMk cId="4156971026" sldId="2147483920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2715993916" sldId="2147483901"/>
            <pc:sldLayoutMk cId="3337363033" sldId="2147483939"/>
          </pc:sldLayoutMkLst>
        </pc:sldLayoutChg>
      </pc:sldMasterChg>
      <pc:sldMasterChg chg="del delSldLayout">
        <pc:chgData name="Klaas Gommers" userId="4506afc0-f347-4d4a-8cb0-3ff5dc9fa4ff" providerId="ADAL" clId="{37B12CC8-99E0-4BBE-BA43-523FEE9FCE29}" dt="2025-06-13T13:34:47.720" v="967" actId="47"/>
        <pc:sldMasterMkLst>
          <pc:docMk/>
          <pc:sldMasterMk cId="1863859076" sldId="2147483921"/>
        </pc:sldMasterMkLst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4032092376" sldId="2147483922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3206443225" sldId="2147483923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799520444" sldId="2147483924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1463171735" sldId="2147483925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367429148" sldId="2147483926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624155304" sldId="2147483927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1624196412" sldId="2147483928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936856556" sldId="2147483929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306004215" sldId="2147483930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32655393" sldId="2147483931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63866245" sldId="2147483932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3586112625" sldId="2147483933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794861887" sldId="2147483934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903654275" sldId="2147483935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829561815" sldId="2147483936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1487597809" sldId="2147483937"/>
          </pc:sldLayoutMkLst>
        </pc:sldLayoutChg>
        <pc:sldLayoutChg chg="del">
          <pc:chgData name="Klaas Gommers" userId="4506afc0-f347-4d4a-8cb0-3ff5dc9fa4ff" providerId="ADAL" clId="{37B12CC8-99E0-4BBE-BA43-523FEE9FCE29}" dt="2025-06-13T13:34:47.720" v="967" actId="47"/>
          <pc:sldLayoutMkLst>
            <pc:docMk/>
            <pc:sldMasterMk cId="1863859076" sldId="2147483921"/>
            <pc:sldLayoutMk cId="2697027271" sldId="214748393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0895" cy="49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631" y="1"/>
            <a:ext cx="2920894" cy="49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4741"/>
            <a:ext cx="2920895" cy="49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631" y="9374741"/>
            <a:ext cx="2920894" cy="49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A2F408-5CDD-4E82-B3FE-E7EAC61B5E3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0895" cy="49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631" y="1"/>
            <a:ext cx="2920894" cy="49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737" y="4687373"/>
            <a:ext cx="4943052" cy="444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4741"/>
            <a:ext cx="2920895" cy="49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631" y="9374741"/>
            <a:ext cx="2920894" cy="49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15" tIns="45458" rIns="90915" bIns="454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0ABFFA-26B4-4C33-80F6-7D3B9CC4C2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0ABFFA-26B4-4C33-80F6-7D3B9CC4C27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1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52829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562142E2-81C8-4572-99B1-6586DBE69EC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191" y="1588"/>
          <a:ext cx="1191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38" imgH="337" progId="TCLayout.ActiveDocument.1">
                  <p:embed/>
                </p:oleObj>
              </mc:Choice>
              <mc:Fallback>
                <p:oleObj name="think-cell Slide" r:id="rId4" imgW="338" imgH="337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562142E2-81C8-4572-99B1-6586DBE69E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588"/>
                        <a:ext cx="1191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hoek 5" hidden="1">
            <a:extLst>
              <a:ext uri="{FF2B5EF4-FFF2-40B4-BE49-F238E27FC236}">
                <a16:creationId xmlns:a16="http://schemas.microsoft.com/office/drawing/2014/main" id="{15188368-FE70-42B1-AD38-2331F2A3680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19063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nl-NL" sz="3000" b="0" i="0" baseline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CCAF4A-7E7C-4BAB-AF87-C6A08208F0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D9D8667-5D8F-4DB5-947B-FBC43AE9D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Voettekst invullen via Invoegen - Koptekst en voettekst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4C58D2-E920-4B6E-A95B-96CE6E57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EF90-EEA4-4DC0-ADC4-2316CACBDB4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afbeelding 16">
            <a:extLst>
              <a:ext uri="{FF2B5EF4-FFF2-40B4-BE49-F238E27FC236}">
                <a16:creationId xmlns:a16="http://schemas.microsoft.com/office/drawing/2014/main" id="{6D49A58D-A893-4D94-9945-0D83720D87D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95693" y="6178322"/>
            <a:ext cx="855900" cy="456654"/>
          </a:xfrm>
          <a:solidFill>
            <a:schemeClr val="bg1"/>
          </a:solidFill>
        </p:spPr>
        <p:txBody>
          <a:bodyPr wrap="square" bIns="0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75"/>
            </a:lvl1pPr>
          </a:lstStyle>
          <a:p>
            <a:r>
              <a:rPr lang="nl-NL"/>
              <a:t>Eventueel programmalogo</a:t>
            </a:r>
          </a:p>
        </p:txBody>
      </p:sp>
    </p:spTree>
    <p:extLst>
      <p:ext uri="{BB962C8B-B14F-4D97-AF65-F5344CB8AC3E}">
        <p14:creationId xmlns:p14="http://schemas.microsoft.com/office/powerpoint/2010/main" val="47937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>
                <a:latin typeface="+mj-lt"/>
              </a:defRPr>
            </a:lvl1pPr>
            <a:lvl2pPr marL="800100" indent="-342900">
              <a:buFont typeface="Arial" panose="020B0604020202020204" pitchFamily="34" charset="0"/>
              <a:buChar char="•"/>
              <a:defRPr>
                <a:latin typeface="+mj-lt"/>
              </a:defRPr>
            </a:lvl2pPr>
            <a:lvl3pPr marL="1257300" indent="-342900">
              <a:buFont typeface="Verdana" panose="020B0604030504040204" pitchFamily="34" charset="0"/>
              <a:buChar char="–"/>
              <a:defRPr>
                <a:latin typeface="+mj-lt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8708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0106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09BE4-39E3-4319-AEA9-B68F45777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92160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31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5578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7077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4320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2342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47A9376-0DC8-4373-85F8-0533901157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982619"/>
            <a:ext cx="1839739" cy="738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99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14" r:id="rId3"/>
    <p:sldLayoutId id="2147483913" r:id="rId4"/>
    <p:sldLayoutId id="2147483908" r:id="rId5"/>
    <p:sldLayoutId id="2147483905" r:id="rId6"/>
    <p:sldLayoutId id="2147483906" r:id="rId7"/>
    <p:sldLayoutId id="2147483909" r:id="rId8"/>
    <p:sldLayoutId id="2147483910" r:id="rId9"/>
    <p:sldLayoutId id="2147483915" r:id="rId10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3600" b="1" kern="1200" baseline="0">
          <a:solidFill>
            <a:srgbClr val="FF732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Verdana" panose="020B0604030504040204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63D0A-7793-47E6-98DF-84D1532C9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846640" cy="1470025"/>
          </a:xfrm>
        </p:spPr>
        <p:txBody>
          <a:bodyPr>
            <a:normAutofit/>
          </a:bodyPr>
          <a:lstStyle/>
          <a:p>
            <a:r>
              <a:rPr lang="nl-NL" dirty="0"/>
              <a:t>National </a:t>
            </a:r>
            <a:r>
              <a:rPr lang="nl-NL" dirty="0" err="1"/>
              <a:t>library</a:t>
            </a:r>
            <a:r>
              <a:rPr lang="nl-NL" dirty="0"/>
              <a:t> </a:t>
            </a:r>
            <a:r>
              <a:rPr lang="nl-NL" dirty="0" err="1"/>
              <a:t>funding</a:t>
            </a:r>
            <a:r>
              <a:rPr lang="nl-NL" dirty="0"/>
              <a:t> </a:t>
            </a:r>
            <a:r>
              <a:rPr lang="nl-NL" dirty="0" err="1"/>
              <a:t>scheme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0BB151B-8C2E-4ACF-8618-CC5A44FDE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624" y="3933056"/>
            <a:ext cx="6984776" cy="1705744"/>
          </a:xfrm>
        </p:spPr>
        <p:txBody>
          <a:bodyPr/>
          <a:lstStyle/>
          <a:p>
            <a:r>
              <a:rPr lang="nl-NL" dirty="0"/>
              <a:t>How </a:t>
            </a:r>
            <a:r>
              <a:rPr lang="nl-NL" dirty="0" err="1"/>
              <a:t>the</a:t>
            </a:r>
            <a:r>
              <a:rPr lang="nl-NL" dirty="0"/>
              <a:t> Dutch </a:t>
            </a:r>
            <a:r>
              <a:rPr lang="nl-NL" dirty="0" err="1"/>
              <a:t>goverment</a:t>
            </a:r>
            <a:r>
              <a:rPr lang="nl-NL" dirty="0"/>
              <a:t> </a:t>
            </a:r>
            <a:r>
              <a:rPr lang="nl-NL" dirty="0" err="1"/>
              <a:t>created</a:t>
            </a:r>
            <a:r>
              <a:rPr lang="nl-NL" dirty="0"/>
              <a:t> 46 new </a:t>
            </a:r>
            <a:r>
              <a:rPr lang="nl-NL" dirty="0" err="1"/>
              <a:t>libraries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improved</a:t>
            </a:r>
            <a:r>
              <a:rPr lang="nl-NL" dirty="0"/>
              <a:t> 296 public </a:t>
            </a:r>
            <a:r>
              <a:rPr lang="nl-NL" dirty="0" err="1"/>
              <a:t>libraries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466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>
            <a:extLst>
              <a:ext uri="{FF2B5EF4-FFF2-40B4-BE49-F238E27FC236}">
                <a16:creationId xmlns:a16="http://schemas.microsoft.com/office/drawing/2014/main" id="{F16A1F0F-2448-E3E9-6A45-F7029C382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A new government ready to invest</a:t>
            </a:r>
          </a:p>
        </p:txBody>
      </p:sp>
      <p:pic>
        <p:nvPicPr>
          <p:cNvPr id="1026" name="Picture 2" descr="Oud staatssecretaris Gunay Uslu per september vicevoorzitter Raad van  Toezicht OBA - Bibliotheekblad">
            <a:extLst>
              <a:ext uri="{FF2B5EF4-FFF2-40B4-BE49-F238E27FC236}">
                <a16:creationId xmlns:a16="http://schemas.microsoft.com/office/drawing/2014/main" id="{C1064A68-BB90-820D-80EF-A4F5035791B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" r="9584"/>
          <a:stretch>
            <a:fillRect/>
          </a:stretch>
        </p:blipFill>
        <p:spPr bwMode="auto">
          <a:xfrm>
            <a:off x="457200" y="1600200"/>
            <a:ext cx="4038600" cy="452596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Content Placeholder 3">
            <a:extLst>
              <a:ext uri="{FF2B5EF4-FFF2-40B4-BE49-F238E27FC236}">
                <a16:creationId xmlns:a16="http://schemas.microsoft.com/office/drawing/2014/main" id="{2C1F7FFF-DCE6-0181-77E3-5FA474B95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2022: “</a:t>
            </a:r>
            <a:r>
              <a:rPr lang="en-US" i="1" dirty="0"/>
              <a:t>We strive to a future oriented public library in each municipality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b="1" dirty="0"/>
              <a:t>Funding for:</a:t>
            </a:r>
            <a:r>
              <a:rPr lang="en-US" dirty="0"/>
              <a:t> </a:t>
            </a:r>
          </a:p>
          <a:p>
            <a:pPr marL="457200" indent="-457200">
              <a:buFontTx/>
              <a:buChar char="-"/>
            </a:pPr>
            <a:r>
              <a:rPr lang="en-US" dirty="0"/>
              <a:t>New libraries </a:t>
            </a:r>
          </a:p>
          <a:p>
            <a:pPr marL="457200" indent="-457200">
              <a:buFontTx/>
              <a:buChar char="-"/>
            </a:pPr>
            <a:r>
              <a:rPr lang="en-US" dirty="0"/>
              <a:t>10 extra opening hours (minimum)</a:t>
            </a:r>
          </a:p>
          <a:p>
            <a:endParaRPr lang="en-US" dirty="0"/>
          </a:p>
          <a:p>
            <a:r>
              <a:rPr lang="en-US" b="1" dirty="0"/>
              <a:t>Budget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/>
              <a:t>2023: €17,6 million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/>
              <a:t>2024: €38,4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2025+ : €60 million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53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8E3A7-8912-8350-8E1D-B96729A8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 first question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DC17E4-1E8E-79A4-6EB1-63677CE2E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8147248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i="1" dirty="0" err="1"/>
              <a:t>What</a:t>
            </a:r>
            <a:r>
              <a:rPr lang="nl-NL" i="1" dirty="0"/>
              <a:t> does a new </a:t>
            </a:r>
            <a:r>
              <a:rPr lang="nl-NL" i="1" dirty="0" err="1"/>
              <a:t>library</a:t>
            </a:r>
            <a:r>
              <a:rPr lang="nl-NL" i="1" dirty="0"/>
              <a:t> </a:t>
            </a:r>
            <a:r>
              <a:rPr lang="nl-NL" i="1" dirty="0" err="1"/>
              <a:t>cost</a:t>
            </a:r>
            <a:r>
              <a:rPr lang="nl-NL" i="1" dirty="0"/>
              <a:t>? </a:t>
            </a:r>
          </a:p>
          <a:p>
            <a:endParaRPr lang="nl-NL" i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i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i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2050" name="Picture 2" descr="Information Library Cartoons and Comics - funny pictures from CartoonStock">
            <a:extLst>
              <a:ext uri="{FF2B5EF4-FFF2-40B4-BE49-F238E27FC236}">
                <a16:creationId xmlns:a16="http://schemas.microsoft.com/office/drawing/2014/main" id="{41CD8139-A552-26D2-092B-22EE04AF0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5904656" cy="3708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90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69CBC-EF6F-C6A0-537F-B8F0FCFA8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scheme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77F15D-53C0-8903-8732-51F8DE686D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/>
              <a:t>Goals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Create</a:t>
            </a:r>
            <a:r>
              <a:rPr lang="nl-NL" dirty="0"/>
              <a:t> a new </a:t>
            </a:r>
            <a:r>
              <a:rPr lang="nl-NL" dirty="0" err="1"/>
              <a:t>library</a:t>
            </a:r>
            <a:endParaRPr lang="nl-NL" dirty="0"/>
          </a:p>
          <a:p>
            <a:pPr marL="1200150" lvl="1" indent="-457200"/>
            <a:r>
              <a:rPr lang="nl-NL" dirty="0"/>
              <a:t>Max 400,000,- </a:t>
            </a:r>
          </a:p>
          <a:p>
            <a:pPr marL="1200150" lvl="1" indent="-457200"/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Extend</a:t>
            </a:r>
            <a:r>
              <a:rPr lang="nl-NL" dirty="0"/>
              <a:t> opening </a:t>
            </a:r>
            <a:r>
              <a:rPr lang="nl-NL" dirty="0" err="1"/>
              <a:t>hours</a:t>
            </a:r>
            <a:endParaRPr lang="nl-NL" dirty="0"/>
          </a:p>
          <a:p>
            <a:pPr marL="1200150" lvl="1" indent="-457200"/>
            <a:r>
              <a:rPr lang="nl-NL" dirty="0"/>
              <a:t>Max 200,000,-</a:t>
            </a:r>
          </a:p>
          <a:p>
            <a:pPr marL="1200150" lvl="1" indent="-457200"/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Municipalities</a:t>
            </a:r>
            <a:r>
              <a:rPr lang="nl-NL" dirty="0"/>
              <a:t> </a:t>
            </a:r>
            <a:r>
              <a:rPr lang="nl-NL" dirty="0" err="1"/>
              <a:t>decide</a:t>
            </a:r>
            <a:r>
              <a:rPr lang="nl-NL" dirty="0"/>
              <a:t> </a:t>
            </a:r>
            <a:r>
              <a:rPr lang="nl-NL" dirty="0" err="1"/>
              <a:t>how</a:t>
            </a:r>
            <a:r>
              <a:rPr lang="nl-NL" dirty="0"/>
              <a:t> money is </a:t>
            </a:r>
            <a:r>
              <a:rPr lang="nl-NL" dirty="0" err="1"/>
              <a:t>spend</a:t>
            </a:r>
            <a:r>
              <a:rPr lang="nl-NL" dirty="0"/>
              <a:t> </a:t>
            </a:r>
          </a:p>
          <a:p>
            <a:pPr marL="1200150" lvl="1" indent="-457200"/>
            <a:r>
              <a:rPr lang="nl-NL" dirty="0"/>
              <a:t>But </a:t>
            </a:r>
            <a:r>
              <a:rPr lang="nl-NL" dirty="0" err="1"/>
              <a:t>it</a:t>
            </a:r>
            <a:r>
              <a:rPr lang="nl-NL" dirty="0"/>
              <a:t> has </a:t>
            </a:r>
            <a:r>
              <a:rPr lang="nl-NL" dirty="0" err="1"/>
              <a:t>to</a:t>
            </a:r>
            <a:r>
              <a:rPr lang="nl-NL" dirty="0"/>
              <a:t> go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local</a:t>
            </a:r>
            <a:r>
              <a:rPr lang="nl-NL" dirty="0"/>
              <a:t> </a:t>
            </a:r>
            <a:r>
              <a:rPr lang="nl-NL" dirty="0" err="1"/>
              <a:t>library</a:t>
            </a: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  <a:p>
            <a:pPr marL="1200150" lvl="1" indent="-457200"/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B1AF164-E595-5D8C-9AEA-4B13F2CD67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 err="1"/>
              <a:t>Requirements</a:t>
            </a:r>
            <a:endParaRPr lang="nl-NL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Proposal</a:t>
            </a:r>
            <a:r>
              <a:rPr lang="nl-NL" dirty="0"/>
              <a:t> of 500 </a:t>
            </a:r>
            <a:r>
              <a:rPr lang="nl-NL" dirty="0" err="1"/>
              <a:t>words</a:t>
            </a:r>
            <a:endParaRPr lang="nl-NL" dirty="0"/>
          </a:p>
          <a:p>
            <a:pPr marL="1200150" lvl="1" indent="-457200"/>
            <a:r>
              <a:rPr lang="nl-NL" dirty="0" err="1"/>
              <a:t>Including</a:t>
            </a:r>
            <a:r>
              <a:rPr lang="nl-NL" dirty="0"/>
              <a:t> budget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Co-</a:t>
            </a:r>
            <a:r>
              <a:rPr lang="nl-NL" dirty="0" err="1"/>
              <a:t>financing</a:t>
            </a:r>
            <a:r>
              <a:rPr lang="nl-NL" dirty="0"/>
              <a:t> of 20%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municipality</a:t>
            </a: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Activity must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finished</a:t>
            </a:r>
            <a:r>
              <a:rPr lang="nl-NL" dirty="0"/>
              <a:t> in 2 </a:t>
            </a:r>
            <a:r>
              <a:rPr lang="nl-NL" dirty="0" err="1"/>
              <a:t>years</a:t>
            </a: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Max </a:t>
            </a:r>
            <a:r>
              <a:rPr lang="nl-NL" dirty="0" err="1"/>
              <a:t>two</a:t>
            </a:r>
            <a:r>
              <a:rPr lang="nl-NL" dirty="0"/>
              <a:t> </a:t>
            </a:r>
            <a:r>
              <a:rPr lang="nl-NL" dirty="0" err="1"/>
              <a:t>applications</a:t>
            </a:r>
            <a:r>
              <a:rPr lang="nl-NL" dirty="0"/>
              <a:t> </a:t>
            </a:r>
          </a:p>
          <a:p>
            <a:pPr marL="1200150" lvl="1" indent="-457200"/>
            <a:r>
              <a:rPr lang="nl-NL" dirty="0" err="1"/>
              <a:t>Four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cities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over 200.000 </a:t>
            </a:r>
            <a:r>
              <a:rPr lang="nl-NL" dirty="0" err="1"/>
              <a:t>inhabitants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318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345B1-1C1C-41B5-ABBB-0572C9B7A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3928" y="274638"/>
            <a:ext cx="4762872" cy="1143000"/>
          </a:xfrm>
        </p:spPr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result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DDD907-E26C-4579-B36D-9C876C4F1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52" y="1340768"/>
            <a:ext cx="4762872" cy="427707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regions</a:t>
            </a:r>
            <a:r>
              <a:rPr lang="nl-NL" dirty="0"/>
              <a:t> are </a:t>
            </a:r>
            <a:r>
              <a:rPr lang="nl-NL" dirty="0" err="1"/>
              <a:t>served</a:t>
            </a: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b="1" dirty="0"/>
              <a:t>47</a:t>
            </a:r>
            <a:r>
              <a:rPr lang="nl-NL" dirty="0"/>
              <a:t> new </a:t>
            </a:r>
            <a:r>
              <a:rPr lang="nl-NL" dirty="0" err="1"/>
              <a:t>libraries</a:t>
            </a:r>
            <a:r>
              <a:rPr lang="nl-NL" dirty="0"/>
              <a:t>, </a:t>
            </a:r>
            <a:r>
              <a:rPr lang="nl-NL" b="1" dirty="0"/>
              <a:t>300</a:t>
            </a:r>
            <a:r>
              <a:rPr lang="nl-NL" dirty="0"/>
              <a:t> </a:t>
            </a:r>
            <a:r>
              <a:rPr lang="nl-NL" dirty="0" err="1"/>
              <a:t>libraries</a:t>
            </a:r>
            <a:r>
              <a:rPr lang="nl-NL" dirty="0"/>
              <a:t> </a:t>
            </a:r>
            <a:r>
              <a:rPr lang="nl-NL" dirty="0" err="1"/>
              <a:t>improved</a:t>
            </a:r>
            <a:endParaRPr lang="nl-NL" dirty="0"/>
          </a:p>
          <a:p>
            <a:pPr marL="1257300" lvl="1" indent="-457200"/>
            <a:r>
              <a:rPr lang="nl-NL" dirty="0"/>
              <a:t>In 244 of </a:t>
            </a:r>
            <a:r>
              <a:rPr lang="nl-NL" dirty="0" err="1"/>
              <a:t>the</a:t>
            </a:r>
            <a:r>
              <a:rPr lang="nl-NL" dirty="0"/>
              <a:t> 342 Dutch </a:t>
            </a:r>
            <a:r>
              <a:rPr lang="nl-NL" dirty="0" err="1"/>
              <a:t>munincipalities</a:t>
            </a: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344 </a:t>
            </a:r>
            <a:r>
              <a:rPr lang="nl-NL" dirty="0" err="1"/>
              <a:t>applications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total</a:t>
            </a:r>
            <a:r>
              <a:rPr lang="nl-NL" dirty="0"/>
              <a:t> </a:t>
            </a:r>
            <a:r>
              <a:rPr lang="nl-NL" dirty="0" err="1"/>
              <a:t>amount</a:t>
            </a:r>
            <a:r>
              <a:rPr lang="nl-NL" dirty="0"/>
              <a:t> of 65,7 </a:t>
            </a:r>
            <a:r>
              <a:rPr lang="nl-NL" dirty="0" err="1"/>
              <a:t>mln</a:t>
            </a:r>
            <a:r>
              <a:rPr lang="nl-NL" dirty="0"/>
              <a:t> euro</a:t>
            </a:r>
          </a:p>
          <a:p>
            <a:pPr lvl="1" indent="0">
              <a:buNone/>
            </a:pPr>
            <a:endParaRPr lang="nl-NL" dirty="0"/>
          </a:p>
          <a:p>
            <a:pPr marL="457200" indent="-457200"/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95612DA-0631-AEF2-3E73-67D77E2D07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996"/>
          <a:stretch>
            <a:fillRect/>
          </a:stretch>
        </p:blipFill>
        <p:spPr>
          <a:xfrm>
            <a:off x="107504" y="404663"/>
            <a:ext cx="3816424" cy="560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27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5ECA1-AFA8-2672-E029-331F151E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Result</a:t>
            </a:r>
            <a:r>
              <a:rPr lang="nl-NL" dirty="0"/>
              <a:t> </a:t>
            </a:r>
            <a:r>
              <a:rPr lang="nl-NL" dirty="0" err="1"/>
              <a:t>after</a:t>
            </a:r>
            <a:r>
              <a:rPr lang="nl-NL" dirty="0"/>
              <a:t> 1 </a:t>
            </a:r>
            <a:r>
              <a:rPr lang="nl-NL" dirty="0" err="1"/>
              <a:t>year</a:t>
            </a:r>
            <a:r>
              <a:rPr lang="nl-NL" dirty="0"/>
              <a:t> in 1 new </a:t>
            </a:r>
            <a:r>
              <a:rPr lang="nl-NL" dirty="0" err="1"/>
              <a:t>library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702890-577C-A21C-96D1-9B778FA8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093" y="1213837"/>
            <a:ext cx="8229600" cy="4277072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nl-NL" dirty="0"/>
              <a:t>The Hague: “The </a:t>
            </a:r>
            <a:r>
              <a:rPr lang="nl-NL" dirty="0" err="1"/>
              <a:t>library</a:t>
            </a:r>
            <a:r>
              <a:rPr lang="nl-NL" dirty="0"/>
              <a:t> is a </a:t>
            </a:r>
            <a:r>
              <a:rPr lang="nl-NL" dirty="0" err="1"/>
              <a:t>buzzing</a:t>
            </a:r>
            <a:r>
              <a:rPr lang="nl-NL" dirty="0"/>
              <a:t> anker 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heart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neighbourhood</a:t>
            </a:r>
            <a:r>
              <a:rPr lang="nl-NL" dirty="0"/>
              <a:t>, </a:t>
            </a:r>
            <a:r>
              <a:rPr lang="nl-NL" dirty="0" err="1"/>
              <a:t>were</a:t>
            </a:r>
            <a:r>
              <a:rPr lang="nl-NL" dirty="0"/>
              <a:t> </a:t>
            </a:r>
            <a:r>
              <a:rPr lang="nl-NL" dirty="0" err="1"/>
              <a:t>young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old</a:t>
            </a:r>
            <a:r>
              <a:rPr lang="nl-NL" dirty="0"/>
              <a:t>, meet, </a:t>
            </a:r>
            <a:r>
              <a:rPr lang="nl-NL" dirty="0" err="1"/>
              <a:t>learn</a:t>
            </a:r>
            <a:r>
              <a:rPr lang="nl-NL" dirty="0"/>
              <a:t>, </a:t>
            </a:r>
            <a:r>
              <a:rPr lang="nl-NL" dirty="0" err="1"/>
              <a:t>read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enjoy</a:t>
            </a:r>
            <a:r>
              <a:rPr lang="nl-NL" dirty="0"/>
              <a:t>.”</a:t>
            </a:r>
          </a:p>
          <a:p>
            <a:pPr marL="1257300" lvl="1" indent="-457200">
              <a:buFontTx/>
              <a:buChar char="-"/>
            </a:pPr>
            <a:r>
              <a:rPr lang="nl-NL" dirty="0"/>
              <a:t>25.000 </a:t>
            </a:r>
            <a:r>
              <a:rPr lang="nl-NL" dirty="0" err="1"/>
              <a:t>loans</a:t>
            </a:r>
            <a:endParaRPr lang="nl-NL" dirty="0"/>
          </a:p>
          <a:p>
            <a:pPr marL="1257300" lvl="1" indent="-457200">
              <a:buFontTx/>
              <a:buChar char="-"/>
            </a:pPr>
            <a:r>
              <a:rPr lang="nl-NL" dirty="0"/>
              <a:t>400 new members </a:t>
            </a:r>
          </a:p>
          <a:p>
            <a:pPr marL="1257300" lvl="1" indent="-457200">
              <a:buFontTx/>
              <a:buChar char="-"/>
            </a:pPr>
            <a:r>
              <a:rPr lang="nl-NL" dirty="0" err="1"/>
              <a:t>Hundreds</a:t>
            </a:r>
            <a:r>
              <a:rPr lang="nl-NL" dirty="0"/>
              <a:t> of </a:t>
            </a:r>
            <a:r>
              <a:rPr lang="nl-NL" dirty="0" err="1"/>
              <a:t>activities</a:t>
            </a:r>
            <a:r>
              <a:rPr lang="nl-NL" dirty="0"/>
              <a:t> 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endParaRPr lang="nl-NL" dirty="0"/>
          </a:p>
        </p:txBody>
      </p:sp>
      <p:pic>
        <p:nvPicPr>
          <p:cNvPr id="6" name="Picture 2" descr="Geen alternatieve tekst opgegeven voor deze afbeelding">
            <a:extLst>
              <a:ext uri="{FF2B5EF4-FFF2-40B4-BE49-F238E27FC236}">
                <a16:creationId xmlns:a16="http://schemas.microsoft.com/office/drawing/2014/main" id="{33CCAC93-FCE2-4FB9-66EB-0A0170C0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000" y="4002789"/>
            <a:ext cx="3816000" cy="254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60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47D4C-6E6B-CD19-E870-0EE11334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Effects</a:t>
            </a:r>
            <a:r>
              <a:rPr lang="nl-NL" dirty="0"/>
              <a:t> of </a:t>
            </a:r>
            <a:r>
              <a:rPr lang="nl-NL" dirty="0" err="1"/>
              <a:t>funding</a:t>
            </a:r>
            <a:r>
              <a:rPr lang="nl-NL" dirty="0"/>
              <a:t> </a:t>
            </a:r>
            <a:r>
              <a:rPr lang="nl-NL" dirty="0" err="1"/>
              <a:t>scheme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D96BB6-7270-B9C2-C6FD-D0FFDED03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Rethinking</a:t>
            </a:r>
            <a:r>
              <a:rPr lang="nl-NL" dirty="0"/>
              <a:t> </a:t>
            </a:r>
            <a:r>
              <a:rPr lang="nl-NL" dirty="0" err="1"/>
              <a:t>locally</a:t>
            </a:r>
            <a:r>
              <a:rPr lang="nl-NL" dirty="0"/>
              <a:t> </a:t>
            </a:r>
            <a:r>
              <a:rPr lang="nl-NL" dirty="0" err="1"/>
              <a:t>how</a:t>
            </a:r>
            <a:r>
              <a:rPr lang="nl-NL" dirty="0"/>
              <a:t>, </a:t>
            </a:r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libraries</a:t>
            </a:r>
            <a:r>
              <a:rPr lang="nl-NL" dirty="0"/>
              <a:t>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strenghtenened</a:t>
            </a:r>
            <a:r>
              <a:rPr lang="nl-NL" dirty="0"/>
              <a:t> or </a:t>
            </a:r>
            <a:r>
              <a:rPr lang="nl-NL" dirty="0" err="1"/>
              <a:t>build</a:t>
            </a:r>
            <a:r>
              <a:rPr lang="nl-NL" dirty="0"/>
              <a:t>. 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Physical</a:t>
            </a:r>
            <a:r>
              <a:rPr lang="nl-NL" dirty="0"/>
              <a:t> </a:t>
            </a:r>
            <a:r>
              <a:rPr lang="nl-NL" dirty="0" err="1"/>
              <a:t>transformation</a:t>
            </a:r>
            <a:r>
              <a:rPr lang="nl-NL" dirty="0"/>
              <a:t> of public </a:t>
            </a:r>
            <a:r>
              <a:rPr lang="nl-NL" dirty="0" err="1"/>
              <a:t>libraries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fulfill</a:t>
            </a:r>
            <a:r>
              <a:rPr lang="nl-NL" dirty="0"/>
              <a:t> multiple </a:t>
            </a:r>
            <a:r>
              <a:rPr lang="nl-NL" dirty="0" err="1"/>
              <a:t>roles</a:t>
            </a:r>
            <a:r>
              <a:rPr lang="nl-NL" dirty="0"/>
              <a:t> in </a:t>
            </a:r>
            <a:r>
              <a:rPr lang="nl-NL" dirty="0" err="1"/>
              <a:t>local</a:t>
            </a:r>
            <a:r>
              <a:rPr lang="nl-NL" dirty="0"/>
              <a:t> </a:t>
            </a:r>
            <a:r>
              <a:rPr lang="nl-NL" dirty="0" err="1"/>
              <a:t>communities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Tapping</a:t>
            </a:r>
            <a:r>
              <a:rPr lang="nl-NL" dirty="0"/>
              <a:t> </a:t>
            </a:r>
            <a:r>
              <a:rPr lang="nl-NL" dirty="0" err="1"/>
              <a:t>into</a:t>
            </a:r>
            <a:r>
              <a:rPr lang="nl-NL" dirty="0"/>
              <a:t> </a:t>
            </a:r>
            <a:r>
              <a:rPr lang="nl-NL" dirty="0" err="1"/>
              <a:t>needs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wishes</a:t>
            </a:r>
            <a:r>
              <a:rPr lang="nl-NL" dirty="0"/>
              <a:t> of </a:t>
            </a:r>
            <a:r>
              <a:rPr lang="nl-NL" dirty="0" err="1"/>
              <a:t>local</a:t>
            </a:r>
            <a:r>
              <a:rPr lang="nl-NL" dirty="0"/>
              <a:t> users; </a:t>
            </a:r>
            <a:r>
              <a:rPr lang="nl-NL" dirty="0" err="1"/>
              <a:t>activities</a:t>
            </a:r>
            <a:r>
              <a:rPr lang="nl-NL" dirty="0"/>
              <a:t>, </a:t>
            </a:r>
            <a:r>
              <a:rPr lang="nl-NL" dirty="0" err="1"/>
              <a:t>study</a:t>
            </a:r>
            <a:r>
              <a:rPr lang="nl-NL" dirty="0"/>
              <a:t>-corners &amp; meeting </a:t>
            </a:r>
            <a:r>
              <a:rPr lang="nl-NL" dirty="0" err="1"/>
              <a:t>places</a:t>
            </a:r>
            <a:r>
              <a:rPr lang="nl-NL" dirty="0"/>
              <a:t> </a:t>
            </a:r>
            <a:br>
              <a:rPr lang="nl-NL" dirty="0"/>
            </a:b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/>
              <a:t>Many</a:t>
            </a:r>
            <a:r>
              <a:rPr lang="nl-NL" dirty="0"/>
              <a:t> new </a:t>
            </a:r>
            <a:r>
              <a:rPr lang="nl-NL" dirty="0" err="1"/>
              <a:t>multifunctional</a:t>
            </a:r>
            <a:r>
              <a:rPr lang="nl-NL" dirty="0"/>
              <a:t> buildings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local</a:t>
            </a:r>
            <a:r>
              <a:rPr lang="nl-NL" dirty="0"/>
              <a:t> partners</a:t>
            </a:r>
          </a:p>
        </p:txBody>
      </p:sp>
    </p:spTree>
    <p:extLst>
      <p:ext uri="{BB962C8B-B14F-4D97-AF65-F5344CB8AC3E}">
        <p14:creationId xmlns:p14="http://schemas.microsoft.com/office/powerpoint/2010/main" val="3217258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42625-E6B0-FA22-57D2-96502A696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Key</a:t>
            </a:r>
            <a:r>
              <a:rPr lang="nl-NL" dirty="0"/>
              <a:t> take </a:t>
            </a:r>
            <a:r>
              <a:rPr lang="nl-NL" dirty="0" err="1"/>
              <a:t>aways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D14A8A-3E99-FECC-5F58-8C9D2FE6B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1925"/>
            <a:ext cx="8229600" cy="427707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Libraries no </a:t>
            </a:r>
            <a:r>
              <a:rPr lang="nl-NL" dirty="0" err="1"/>
              <a:t>longer</a:t>
            </a:r>
            <a:r>
              <a:rPr lang="nl-NL" dirty="0"/>
              <a:t> </a:t>
            </a:r>
            <a:r>
              <a:rPr lang="nl-NL" dirty="0" err="1"/>
              <a:t>used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investing</a:t>
            </a:r>
            <a:r>
              <a:rPr lang="nl-NL" dirty="0"/>
              <a:t> </a:t>
            </a:r>
            <a:r>
              <a:rPr lang="nl-NL" dirty="0" err="1"/>
              <a:t>after</a:t>
            </a:r>
            <a:r>
              <a:rPr lang="nl-NL" dirty="0"/>
              <a:t> decades of cuts</a:t>
            </a:r>
          </a:p>
          <a:p>
            <a:pPr marL="1257300" lvl="1" indent="-457200"/>
            <a:r>
              <a:rPr lang="nl-NL" i="1" dirty="0">
                <a:sym typeface="Wingdings" panose="05000000000000000000" pitchFamily="2" charset="2"/>
              </a:rPr>
              <a:t>No </a:t>
            </a:r>
            <a:r>
              <a:rPr lang="nl-NL" i="1" dirty="0" err="1">
                <a:sym typeface="Wingdings" panose="05000000000000000000" pitchFamily="2" charset="2"/>
              </a:rPr>
              <a:t>plans</a:t>
            </a:r>
            <a:r>
              <a:rPr lang="nl-NL" i="1" dirty="0">
                <a:sym typeface="Wingdings" panose="05000000000000000000" pitchFamily="2" charset="2"/>
              </a:rPr>
              <a:t> at hand</a:t>
            </a:r>
          </a:p>
          <a:p>
            <a:pPr marL="1257300" lvl="1" indent="-457200"/>
            <a:endParaRPr lang="nl-NL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err="1">
                <a:sym typeface="Wingdings" panose="05000000000000000000" pitchFamily="2" charset="2"/>
              </a:rPr>
              <a:t>Municipalities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avoid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risks</a:t>
            </a:r>
            <a:r>
              <a:rPr lang="nl-NL" dirty="0">
                <a:sym typeface="Wingdings" panose="05000000000000000000" pitchFamily="2" charset="2"/>
              </a:rPr>
              <a:t>   </a:t>
            </a:r>
          </a:p>
          <a:p>
            <a:pPr marL="1257300" lvl="1" indent="-457200"/>
            <a:r>
              <a:rPr lang="nl-NL" i="1" dirty="0">
                <a:sym typeface="Wingdings" panose="05000000000000000000" pitchFamily="2" charset="2"/>
              </a:rPr>
              <a:t>No trust in (</a:t>
            </a:r>
            <a:r>
              <a:rPr lang="nl-NL" i="1" dirty="0" err="1">
                <a:sym typeface="Wingdings" panose="05000000000000000000" pitchFamily="2" charset="2"/>
              </a:rPr>
              <a:t>confirmed</a:t>
            </a:r>
            <a:r>
              <a:rPr lang="nl-NL" i="1" dirty="0">
                <a:sym typeface="Wingdings" panose="05000000000000000000" pitchFamily="2" charset="2"/>
              </a:rPr>
              <a:t>) </a:t>
            </a:r>
            <a:r>
              <a:rPr lang="nl-NL" i="1" dirty="0" err="1">
                <a:sym typeface="Wingdings" panose="05000000000000000000" pitchFamily="2" charset="2"/>
              </a:rPr>
              <a:t>structural</a:t>
            </a:r>
            <a:r>
              <a:rPr lang="nl-NL" i="1" dirty="0">
                <a:sym typeface="Wingdings" panose="05000000000000000000" pitchFamily="2" charset="2"/>
              </a:rPr>
              <a:t> </a:t>
            </a:r>
            <a:r>
              <a:rPr lang="nl-NL" i="1" dirty="0" err="1">
                <a:sym typeface="Wingdings" panose="05000000000000000000" pitchFamily="2" charset="2"/>
              </a:rPr>
              <a:t>funding</a:t>
            </a:r>
            <a:r>
              <a:rPr lang="nl-NL" i="1" dirty="0">
                <a:sym typeface="Wingdings" panose="05000000000000000000" pitchFamily="2" charset="2"/>
              </a:rPr>
              <a:t> 	</a:t>
            </a:r>
          </a:p>
          <a:p>
            <a:pPr marL="1257300" lvl="1" indent="-457200"/>
            <a:r>
              <a:rPr lang="nl-NL" i="1" dirty="0" err="1">
                <a:sym typeface="Wingdings" panose="05000000000000000000" pitchFamily="2" charset="2"/>
              </a:rPr>
              <a:t>Many</a:t>
            </a:r>
            <a:r>
              <a:rPr lang="nl-NL" i="1" dirty="0">
                <a:sym typeface="Wingdings" panose="05000000000000000000" pitchFamily="2" charset="2"/>
              </a:rPr>
              <a:t> </a:t>
            </a:r>
            <a:r>
              <a:rPr lang="nl-NL" i="1" dirty="0" err="1">
                <a:sym typeface="Wingdings" panose="05000000000000000000" pitchFamily="2" charset="2"/>
              </a:rPr>
              <a:t>applications</a:t>
            </a:r>
            <a:r>
              <a:rPr lang="nl-NL" i="1" dirty="0">
                <a:sym typeface="Wingdings" panose="05000000000000000000" pitchFamily="2" charset="2"/>
              </a:rPr>
              <a:t> </a:t>
            </a:r>
            <a:r>
              <a:rPr lang="nl-NL" i="1" dirty="0" err="1">
                <a:sym typeface="Wingdings" panose="05000000000000000000" pitchFamily="2" charset="2"/>
              </a:rPr>
              <a:t>revoked</a:t>
            </a:r>
            <a:r>
              <a:rPr lang="nl-NL" i="1" dirty="0">
                <a:sym typeface="Wingdings" panose="05000000000000000000" pitchFamily="2" charset="2"/>
              </a:rPr>
              <a:t> last-minute</a:t>
            </a:r>
          </a:p>
          <a:p>
            <a:pPr lvl="1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Focus on </a:t>
            </a:r>
            <a:r>
              <a:rPr lang="nl-NL" dirty="0" err="1">
                <a:sym typeface="Wingdings" panose="05000000000000000000" pitchFamily="2" charset="2"/>
              </a:rPr>
              <a:t>library</a:t>
            </a:r>
            <a:r>
              <a:rPr lang="nl-NL" dirty="0">
                <a:sym typeface="Wingdings" panose="05000000000000000000" pitchFamily="2" charset="2"/>
              </a:rPr>
              <a:t> building </a:t>
            </a:r>
            <a:r>
              <a:rPr lang="nl-NL" dirty="0" err="1">
                <a:sym typeface="Wingdings" panose="05000000000000000000" pitchFamily="2" charset="2"/>
              </a:rPr>
              <a:t>rather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then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library</a:t>
            </a:r>
            <a:r>
              <a:rPr lang="nl-NL" dirty="0">
                <a:sym typeface="Wingdings" panose="05000000000000000000" pitchFamily="2" charset="2"/>
              </a:rPr>
              <a:t> service</a:t>
            </a:r>
          </a:p>
          <a:p>
            <a:pPr marL="1257300" lvl="1" indent="-457200"/>
            <a:r>
              <a:rPr lang="nl-NL" i="1" dirty="0" err="1">
                <a:sym typeface="Wingdings" panose="05000000000000000000" pitchFamily="2" charset="2"/>
              </a:rPr>
              <a:t>Clear</a:t>
            </a:r>
            <a:r>
              <a:rPr lang="nl-NL" i="1" dirty="0">
                <a:sym typeface="Wingdings" panose="05000000000000000000" pitchFamily="2" charset="2"/>
              </a:rPr>
              <a:t> </a:t>
            </a:r>
            <a:r>
              <a:rPr lang="nl-NL" i="1" dirty="0" err="1">
                <a:sym typeface="Wingdings" panose="05000000000000000000" pitchFamily="2" charset="2"/>
              </a:rPr>
              <a:t>wish</a:t>
            </a:r>
            <a:r>
              <a:rPr lang="nl-NL" i="1" dirty="0">
                <a:sym typeface="Wingdings" panose="05000000000000000000" pitchFamily="2" charset="2"/>
              </a:rPr>
              <a:t> </a:t>
            </a:r>
            <a:r>
              <a:rPr lang="nl-NL" i="1" dirty="0" err="1">
                <a:sym typeface="Wingdings" panose="05000000000000000000" pitchFamily="2" charset="2"/>
              </a:rPr>
              <a:t>to</a:t>
            </a:r>
            <a:r>
              <a:rPr lang="nl-NL" i="1" dirty="0">
                <a:sym typeface="Wingdings" panose="05000000000000000000" pitchFamily="2" charset="2"/>
              </a:rPr>
              <a:t> </a:t>
            </a:r>
            <a:r>
              <a:rPr lang="nl-NL" i="1" dirty="0" err="1">
                <a:sym typeface="Wingdings" panose="05000000000000000000" pitchFamily="2" charset="2"/>
              </a:rPr>
              <a:t>strengthen</a:t>
            </a:r>
            <a:r>
              <a:rPr lang="nl-NL" i="1" dirty="0">
                <a:sym typeface="Wingdings" panose="05000000000000000000" pitchFamily="2" charset="2"/>
              </a:rPr>
              <a:t> </a:t>
            </a:r>
            <a:r>
              <a:rPr lang="nl-NL" i="1" dirty="0" err="1">
                <a:sym typeface="Wingdings" panose="05000000000000000000" pitchFamily="2" charset="2"/>
              </a:rPr>
              <a:t>the</a:t>
            </a:r>
            <a:r>
              <a:rPr lang="nl-NL" i="1" dirty="0">
                <a:sym typeface="Wingdings" panose="05000000000000000000" pitchFamily="2" charset="2"/>
              </a:rPr>
              <a:t> </a:t>
            </a:r>
            <a:r>
              <a:rPr lang="nl-NL" i="1" dirty="0" err="1">
                <a:sym typeface="Wingdings" panose="05000000000000000000" pitchFamily="2" charset="2"/>
              </a:rPr>
              <a:t>library</a:t>
            </a:r>
            <a:r>
              <a:rPr lang="nl-NL" i="1" dirty="0">
                <a:sym typeface="Wingdings" panose="05000000000000000000" pitchFamily="2" charset="2"/>
              </a:rPr>
              <a:t> ‘</a:t>
            </a:r>
            <a:r>
              <a:rPr lang="nl-NL" i="1" dirty="0" err="1">
                <a:sym typeface="Wingdings" panose="05000000000000000000" pitchFamily="2" charset="2"/>
              </a:rPr>
              <a:t>outside</a:t>
            </a:r>
            <a:r>
              <a:rPr lang="nl-NL" i="1" dirty="0">
                <a:sym typeface="Wingdings" panose="05000000000000000000" pitchFamily="2" charset="2"/>
              </a:rPr>
              <a:t> of </a:t>
            </a:r>
            <a:r>
              <a:rPr lang="nl-NL" i="1" dirty="0" err="1">
                <a:sym typeface="Wingdings" panose="05000000000000000000" pitchFamily="2" charset="2"/>
              </a:rPr>
              <a:t>the</a:t>
            </a:r>
            <a:r>
              <a:rPr lang="nl-NL" i="1" dirty="0">
                <a:sym typeface="Wingdings" panose="05000000000000000000" pitchFamily="2" charset="2"/>
              </a:rPr>
              <a:t> building’ </a:t>
            </a:r>
          </a:p>
          <a:p>
            <a:pPr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47616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mh.ZcuTQC29OzZS5XIaEw"/>
</p:tagLst>
</file>

<file path=ppt/theme/theme1.xml><?xml version="1.0" encoding="utf-8"?>
<a:theme xmlns:a="http://schemas.openxmlformats.org/drawingml/2006/main" name="VOB">
  <a:themeElements>
    <a:clrScheme name="VOB">
      <a:dk1>
        <a:srgbClr val="1C1C1C"/>
      </a:dk1>
      <a:lt1>
        <a:sysClr val="window" lastClr="FFFFFF"/>
      </a:lt1>
      <a:dk2>
        <a:srgbClr val="39373A"/>
      </a:dk2>
      <a:lt2>
        <a:srgbClr val="FDE5D1"/>
      </a:lt2>
      <a:accent1>
        <a:srgbClr val="FF7320"/>
      </a:accent1>
      <a:accent2>
        <a:srgbClr val="E7E6E6"/>
      </a:accent2>
      <a:accent3>
        <a:srgbClr val="483E5A"/>
      </a:accent3>
      <a:accent4>
        <a:srgbClr val="FFC000"/>
      </a:accent4>
      <a:accent5>
        <a:srgbClr val="4472C4"/>
      </a:accent5>
      <a:accent6>
        <a:srgbClr val="70AD47"/>
      </a:accent6>
      <a:hlink>
        <a:srgbClr val="39373A"/>
      </a:hlink>
      <a:folHlink>
        <a:srgbClr val="FF732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 powerpoint VOB.potx" id="{AFCDAA63-284D-4744-8116-C8B33DEC257B}" vid="{03BFCD2C-6C6F-45DB-A2F3-56B36DF625FD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4c9ebf-0889-4b79-a6e1-9c0903ed3503">
      <Terms xmlns="http://schemas.microsoft.com/office/infopath/2007/PartnerControls"/>
    </lcf76f155ced4ddcb4097134ff3c332f>
    <TaxCatchAll xmlns="18cc3ca8-078f-4000-a130-8d40cbd0e20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02BE06A52D8542BAAC14211E62A8EC" ma:contentTypeVersion="16" ma:contentTypeDescription="Create a new document." ma:contentTypeScope="" ma:versionID="4b43ab2d0765d14e0d3b4df4366315cd">
  <xsd:schema xmlns:xsd="http://www.w3.org/2001/XMLSchema" xmlns:xs="http://www.w3.org/2001/XMLSchema" xmlns:p="http://schemas.microsoft.com/office/2006/metadata/properties" xmlns:ns2="684c9ebf-0889-4b79-a6e1-9c0903ed3503" xmlns:ns3="18cc3ca8-078f-4000-a130-8d40cbd0e20d" targetNamespace="http://schemas.microsoft.com/office/2006/metadata/properties" ma:root="true" ma:fieldsID="4fce250c500199776dccf0a1582b43af" ns2:_="" ns3:_="">
    <xsd:import namespace="684c9ebf-0889-4b79-a6e1-9c0903ed3503"/>
    <xsd:import namespace="18cc3ca8-078f-4000-a130-8d40cbd0e2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c9ebf-0889-4b79-a6e1-9c0903ed3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41ad523-67b8-4928-983e-4e579114d4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c3ca8-078f-4000-a130-8d40cbd0e20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af975c3-1ed0-4310-b571-1fb51919f115}" ma:internalName="TaxCatchAll" ma:showField="CatchAllData" ma:web="18cc3ca8-078f-4000-a130-8d40cbd0e2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141018-18CD-46C7-BDF5-5358792841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1D64F1-B1D1-4839-9780-5626CE4D7D44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684c9ebf-0889-4b79-a6e1-9c0903ed3503"/>
    <ds:schemaRef ds:uri="http://schemas.microsoft.com/office/infopath/2007/PartnerControls"/>
    <ds:schemaRef ds:uri="http://schemas.openxmlformats.org/package/2006/metadata/core-properties"/>
    <ds:schemaRef ds:uri="18cc3ca8-078f-4000-a130-8d40cbd0e20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12DF0E-CA67-4944-857F-0025708561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c9ebf-0889-4b79-a6e1-9c0903ed3503"/>
    <ds:schemaRef ds:uri="18cc3ca8-078f-4000-a130-8d40cbd0e2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Basis powerpoint VOB</Template>
  <TotalTime>0</TotalTime>
  <Words>323</Words>
  <Application>Microsoft Office PowerPoint</Application>
  <PresentationFormat>Diavoorstelling (4:3)</PresentationFormat>
  <Paragraphs>64</Paragraphs>
  <Slides>8</Slides>
  <Notes>1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VOB</vt:lpstr>
      <vt:lpstr>think-cell Slide</vt:lpstr>
      <vt:lpstr>National library funding scheme</vt:lpstr>
      <vt:lpstr>A new government ready to invest</vt:lpstr>
      <vt:lpstr>The first question</vt:lpstr>
      <vt:lpstr>The scheme</vt:lpstr>
      <vt:lpstr>The result</vt:lpstr>
      <vt:lpstr>Result after 1 year in 1 new library</vt:lpstr>
      <vt:lpstr>Effects of funding scheme</vt:lpstr>
      <vt:lpstr>Key take 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Sophie Vos - Krabbenbos</dc:creator>
  <cp:lastModifiedBy>Klaas Gommers</cp:lastModifiedBy>
  <cp:revision>35</cp:revision>
  <cp:lastPrinted>2016-06-09T08:12:54Z</cp:lastPrinted>
  <dcterms:created xsi:type="dcterms:W3CDTF">2022-12-12T10:58:54Z</dcterms:created>
  <dcterms:modified xsi:type="dcterms:W3CDTF">2025-06-13T14:11:56Z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0x0101004102BE06A52D8542BAAC14211E62A8EC</vt:lpwstr>
  </property>
  <property fmtid="{D5CDD505-2E9C-101B-9397-08002B2CF9AE}" pid="3" name="MediaServiceImageTags">
    <vt:lpwstr/>
  </property>
</Properties>
</file>